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проект: составляем орфографический словарь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правильно и собирать слова без ошибок.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— помощник на уроках русского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слова, которые нельзя проверить простым правилом. Их нужно запоминать и сверять по словарю. Он показывает образец написания, помогает не путать буквы и делает письмо увереннее.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входят в наш словарь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словарь попадают знакомые детям слова из учебника и речи: карандаш, тетрадь, воробей, медведь, апельсин, берёза. Они часто встречаются и требуют внимательной записи.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Туда же входят слова с непроверяемыми буквами и трудными сочетаниями. Такие слова нельзя писать наугад: их нужно увидеть, прочитать, проговорить и запомнить по образцу.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слова, в которых ученики чаще всего ошибаются. Именно они становятся главными помощниками для тренировки памяти, аккуратности и уверенного письма.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словаря: маленькая, но очень полезная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одна страница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записывается только одно слово, чтобы его было легко рассмотреть и запомнить. Рядом указываются ударение и короткий пример предложения. Так страница не перегружена и помогает быстро найти нужную подсказку.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как подсказка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рисунок делает слово живым и заметным. Если рядом с орфограммой есть образ, запоминать легче: глаз видит, а память подсказывает. Такая страница получается красивой, понятной и удобной для повторения.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словарная страница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словом в классе и дома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01462"/>
            <a:ext cx="421649" cy="374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01462"/>
            <a:ext cx="421649" cy="3747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9164" y="2183062"/>
            <a:ext cx="3601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слова для проекта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учебника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берутся из упражнений по русскому языку. Там часто встречаются трудные написания, которые нужно заметить, разобрать и аккуратно перенести в словарь.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диктантов и тетрадей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проверочных работ видно, какие слова вызывают ошибки. Именно такие слова полезно включать в проект, чтобы потренироваться и больше не путать буквы.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домашних заданий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домашних работах дети снова встречают знакомые орфограммы. Это удобный источник слов: можно сразу увидеть, где нужна особая внимательность и проверка.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детских книг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встречаются интересные и полезные слова для пополнения словаря. Они расширяют запас слов и помогают запоминать написание в живой, понятной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обязательно записывается у каждого слова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словаре должно быть правильное написание слова. Это главный образец, по которому ученик потом сверяет себя и не пишет «как получится».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ставится ударение, чтобы сразу увидеть, где звучит сильнее всего. Это особенно помогает в словах с безударными гласными — они любят прятаться.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добавляется короткий пример или пояснение. Если есть опасное место, его выделяют цветом или подчёркиванием, чтобы взгляд сразу нашёл нужную букву.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рисунок помогает запомнить слово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превращает обычное слово в маленькую подсказку. Когда рядом изображён воробей или апельсин, слово легче узнать, представить и потом написать без лишних сомнений.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трудная буква ещё и выделена цветом, память работает быстрее. Картинка остаётся в голове дольше, чем одна строка текста, и это очень полезно для юных орфографов.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аккуратной записи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пишутся разборчиво, ровно и без спешки. Тогда страницу легко читать не только автору, но и одноклассникам, которые будут пользоваться словарём позже.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должны быть крупными и одинаковыми по размеру. Если запись «пляшет», слово труднее заметить и запомнить, а словарь теряет свой аккуратный вид.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Исправлений должно быть как можно меньше. Чистая страница помогает сосредоточиться на написании, а не на следах от стирания и лишних пометках.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важна потому, что словарь используется много раз. Он становится общей книгой класса, поэтому каждая страница должна выглядеть достойно и 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в паре и в группе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удобно искать слово, сверять его написание и обсуждать пример предложения. Два внимательных взгляда замечают больше, чем один, и ошибок становится меньше.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можно распределить обязанности: один находит слово, другой пишет, третий рисует, а четвёртый проверяет. Так работа идёт быстрее и веселее — почти как маленькая мастерская.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помогает договориться, слушать друг друга и отвечать за общий результат. В итоге словарь получается точнее, а команда — дружнее и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перед записью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словом в классном орфографическом словаре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для первой части словаря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страница словаря может открываться знакомыми словами на буквы А, Б и В: арбуз, берёза, воробей. Они легко узнаются детьми и хорошо подходят для первых упражнений.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слова важно записать правильную букву, ударение и короткий пример. Тогда слово не просто хранится в словаре, а сразу помогает вспомнить его написание и смысл.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Безударные гласные часто подводят, потому что в слове слышится одна буква, а писать нужно другую. Именно поэтому такие слова особенно полезно проверять по словарю.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Мягкий знак нередко пропускают в конце слова или внутри него. Он маленький, но очень важный: без него слово может выглядеть совсем неправильно.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парных согласных дети путают звонкие и глухие звуки, особенно в конце слова. Здесь легко ошибиться, если писать только по слуху.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Словарные слова с непроверяемыми буквами нельзя подобрать по простому правилу. Их нужно запомнить, а орфографический словарь подсказывает верный образец.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словарь помогает на уроках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 списывании словарь помогает быстро сверить написание и не оставить случайную ошибку. Это особенно удобно, когда слово кажется знакомым, но всё же вызывает сомнение.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диктантах и в творческих работах словарь напоминает, где спрятана трудная буква. Так ученик пишет спокойнее и увереннее, не теряя время на догадки.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Когда трудные слова встречаются снова и снова, они запоминаются лучше. Постепенно словарь становится настоящим помощником, а ошибок в тетрадях заметно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которую приятно открыть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слово стоит крупно и аккуратно, а рядом видно ударение и короткий пример. Небольшая рамка делает страницу нарядной. Такой порядок помогает быстро найти нужную информацию и не потеряться в буквах.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на помощь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словом может быть маленький рисунок-подсказка: к воробью — птица, к арбузу — полосатый плод. Картинка делает страницу живой и помогает запомнить слово даже тем, кто лучше запоминает глазами, чем по слуху.
</a:t>
            </a:r>
            <a:endParaRPr lang="en-US" sz="1168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Книжка, к которой хочется возвращаться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страницы оформлены одинаково, словарь выглядит как настоящая книжка-помощница. Крупные буквы, цветные выделения и чистое письмо вызывают желание листать его снова и снова, словно искать новые языковые сокровища.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может быть оформлен словарь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пользоваться готовым словарём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со страницей классного орфографического словаря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0650" y="515375"/>
            <a:ext cx="319200" cy="36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6200" y="1988160"/>
            <a:ext cx="368100" cy="294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3450" y="3390625"/>
            <a:ext cx="273600" cy="364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общий словарь полезен для всего класса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копилка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словаре собраны слова, которые класс уже изучил. Его удобно открывать на уроке, чтобы быстро вспомнить написание и не повторять старые ошибки.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каждому ученику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пришёл в класс позже или пропустил урок, словарь сразу помогает догнать остальных. В нём уже есть проверенные слова и понятные примеры.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проекте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словарь хранит результаты труда всего класса. Он напоминает, сколько слов уже выучено, и делает общую работу заметной, полезной и немного торжественной.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этот проект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Проект учит внимательно смотреть на слово, замечать орфограммы и не торопиться с ответом. Такая привычка помогает писать аккуратнее и увереннее.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развивает умение искать информацию в учебнике, словаре и образце учителя. Ребёнок учится сравнивать варианты и выбирать правильное написание.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Совместная работа формирует ответственность и взаимопомощь. Когда один ищет, другой пишет, а третий проверяет, результат получается точнее и интереснее.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маленькие открытия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Каждый раз, когда находится трудная буква, появляется маленькое открытие. Слово вдруг перестаёт быть обычным и становится понятным, как загадка с подсказкой.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Особенно приятно заметить, что ударение и рисунок помогают запомнить слово. Тогда даже одна правильно записанная строчка ощущается как настоящая победа юного орфографа.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проекта: словарь, который помогает писать правильно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орфографический словарь собирает трудные слова, учит проверять их и делает письмо увереннее. Он остаётся полезным и после проекта, как дружная копилка знаний всего класса.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2026-05-21T23:13:26Z</dcterms:created>
  <dcterms:modified xsi:type="dcterms:W3CDTF">2026-05-21T23:13:26Z</dcterms:modified>
</cp:coreProperties>
</file>