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Христа в литературе объединяет веру, культуру и нравственный выбор.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Иисус Христос в литературе: образ, смысл, спор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Евангелия к литературному образу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обращается к Христу через библейский текст, символы и традицию. В русской словесности этот образ особенно связан с темами добра, страдания, жертвы и спасения.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Христос часто становится мерилом милосердия, прощения и внутренней высоты, по которому читатель оценивает поступки героев и силу их совести.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Евангельские ценности — любовь к ближнему, сострадание к униженным, отказ от мести — помогают авторам строить острые нравственные конфликты и показывать цену выбора.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Достоевского, Булгакова, Толстого и поэтов Серебряного века этот образ задаёт абсолютный духовный ориентир, вокруг которого собирается смысл произведения.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«за»: Христос как нравственный идеал литературы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 мотивы Нового Завета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Завет даёт литературе устойчивые мотивы: испытание, предательство, крестный путь, жертву и воскресение. Эти сцены легко распознаются даже в сложных художественных текстах.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Евангельский сюжет как источник литературных образов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и сценические параллели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словесности особенно выразительны образы Тайной вечери, Голгофы и Распятия. Их можно сопоставлять с живописью, миниатюрой и постановками по Достоевскому и Булгакову.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Христа в ключевых произведениях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меняется функция образа от прямой отсылки к символу.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образ Христа от буквальной религиозной детали переходит к более широкому культурному и философскому значению.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произведений и школьные литературоведческие обзоры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ключевых евангельских мотивов в литературе XIX–XX веков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фиксирует не точный подсчёт, а устойчивость мотивов в школьном и литературоведческом чтении.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страдание и выбор; евангельские аллюзии особенно усиливаются в прозе XX века и поэзии Серебряного 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программе и литературоведческим обзорам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евангельские мотивы строят сюжет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 — «Преступление и наказание»
</a:t>
            </a:r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Евангелия Соней и мотив духовного воскресения Раскольникова связывают личную вину героя с возможностью нравственного обновления.
</a:t>
            </a:r>
            <a:endParaRPr lang="en-US" sz="1649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1900–1920-е — поэзия Блока и Есенина
</a:t>
            </a:r>
            <a:pPr algn="l" indent="0" marL="0">
              <a:lnSpc>
                <a:spcPct val="100000"/>
              </a:lnSpc>
              <a:buNone/>
            </a:pPr>
            <a:r>
              <a:rPr lang="en-US" sz="16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Христос становится знаком надежды, очищения и исторического перелома; евангельский образ помогает говорить о кризисе эпохи без прямой проповеди.
</a:t>
            </a:r>
            <a:endParaRPr lang="en-US" sz="1642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1966–1967 — «Мастер и Маргарита»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соединяет тему суда, милосердия и свободы выбора, показывая, как евангельская перспектива переосмысливает земную справедливость.
</a:t>
            </a:r>
            <a:endParaRPr lang="en-US" sz="1735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христианская проблематика раскрывает ценность каждой личности: даже падший человек сохраняет достоинство и право на духовное преображение через страдание.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Христос становится источником нравственного учения, внутренней правды и непринятия насилия; важнее всего не обряд, а жизнь по совести.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русская классика XIX века использует этот образ не только религиозно, но и философски, обсуждая смысл вины, сострадания и спасения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«за»: значение образа Христа для русской литературы XIX века
</a:t>
            </a:r>
            <a:endParaRPr lang="en-US" sz="24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нередко берут только отдельные черты евангельского образа, свободно меняя их ради сюжета, поэтому литературный герой не тождественен каноническому Христу.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точного воспроизведения появляется авторская версия персонажа: меняются речь, психологический облик, степень земной конкретности и отношение к происходящему.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переосмысление особенно заметно в «Мастере и Маргарите», где Иешуа Га-Ноцри — художественный образ, а не буквальное повторение Евангелия.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возникает спор: является ли текст глубоким диалогом с традицией или слишком вольным отходом от неё.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«против»: литературные интерпретации не совпадают с каноническим образом
</a:t>
            </a:r>
            <a:endParaRPr lang="en-US" sz="18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литературоведы спорят об образе Христа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усиливается там, где текст допускает несколько уровней чтения: сюжетный, символический и философский.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многозначнее образ, тем труднее свести его к одному толкованию; именно поэтому вокруг него сохраняются разные оценки.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подходы к евангельской образности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анализируется образ Иисуса Христа в литературном произведении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 евангельских мотивов к авторскому смыслу и художественной функции образа.
</a:t>
            </a:r>
            <a:endParaRPr lang="en-US" sz="8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88940"/>
            <a:ext cx="4231200" cy="2009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слабые стороны разных подходов к образу Христа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 способов чтения помогает увидеть, что каждый из них выделяет важные, но не исчерпывающие стороны образа.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Убедительнее всего работает комплексное чтение: оно сохраняет религиозный смысл и одновременно раскрывает художественную многозначность.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и литературоведческому анализу образа Христа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600" y="1438630"/>
            <a:ext cx="5049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50" y="1486730"/>
            <a:ext cx="700500" cy="5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1900" y="1486730"/>
            <a:ext cx="700500" cy="5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Распятие как центральный сюжет страдания и жертвы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Предельное страдание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Распятие в литературе показывает момент, когда герой проходит через несправедливость, унижение и боль. Через этот сюжет автор проверяет пределы человеческой стойкости и нравственной правды.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мотив часто связан не только с мучением, но и с судом над человеком и его поступками. В центре оказывается выбор: смириться, предать или сохранить верность совести.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 ради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классики особенно важно понимание жертвы как акта любви, а не поражения. Распятие становится образом высшего самоотдающего служения, которое меняет судьбу других людей.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Воскресение как внутреннее перерождение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воскресение часто понимается шире религиозного догмата. Оно обозначает перелом сознания, когда герой начинает видеть свою вину, ценность жизни и возможность нравственного обновления.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Воскресение в литературе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писателей и поэтов XX века этот образ особенно связан с надеждой на преодоление распада, утраты и исторической катастрофы. Он сохраняет светлый смысл даже в трагическом контексте.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Воскресение как символ духовного обновления
</a:t>
            </a:r>
            <a:endParaRPr lang="en-US" sz="2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связаны с образом Христа в литературе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 образ Христа связывается с нравственными качествами, а не с общественно-политическими программами или внешней силой.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милосердие и жертвенность; слабее выражена политическая свобода. Значит, Христос в литературе прежде всего выступает как нравственный ориентир.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произведениям Ф. М. Достоевского, М. А. Булгакова, Л. Н. Толстого и поэзии Серебряного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школьные и литературоведческие подходы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Текстологический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 академический разбор начинается с точного чтения текста. Важно отделить прямые евангельские отсылки от более скрытых намеков, не подменяя анализ пересказом сюжета.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Интертекстуальные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Христа рассматривают через реминисценции, аллюзии и повторяющиеся мотивы. Такой подход помогает увидеть, как одно произведение вступает в диалог с Библией и культурной традицией.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Культурологический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связывает образ с эпохой, общественными спорами и духовными поисками времени. Это особенно важно для русской литературы XIX и начала XX века.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Аргументированный комментарий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ценится не только знание фактов, но и умение объяснить свою позицию. Ученику важно сопоставлять тексты, формулировать вывод и подтверждать его примерами.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театр делают литературный образ Христа наглядным: зритель видит интонацию, жест, пластику и конфликт, который в книге часто передан через слово и внутренний монолог.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Достоевского и Булгакова показывают, как один и тот же мотив по-разному читается в литературе и на экране. Адаптация всегда выбирает, что подчеркнуть, а что оставить за кадром.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музыка расширяют восприятие темы, потому что передают не только сюжет, но и эмоциональный строй образа. Так формируется более широкий культурный контекст чтения.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вокруг священного сюжета возникает из-за границы между уважением к традиции и правом автора на интерпретацию. Именно здесь особенно заметно столкновение «за» и «против».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Иисус Христос в искусстве, экранизациях и массовой культуре
</a:t>
            </a:r>
            <a:endParaRPr lang="en-US" sz="26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образ Христа особенно значим в русской литературе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темы показывает, что она особенно активно развивается в крупнейших культурных центрах и в эпохи духовного напряжения.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Петербург, Серебряный век и московская традиция Булгакова: именно там образ Христа становится ответом на кризис ценностей.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обобщение по русской литературе XIX–XX веков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подхода задают рамку обсуждения: один требует верности канону, другой допускает переосмысление. В литературе оба взгляда помогают читать текст внимательнее.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спора — религиозная точность и художественная свобода — определяют оценку образа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аргументов по материалам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Христа не теряет значения для литературы
</a:t>
            </a:r>
            <a:endParaRPr lang="en-US" sz="2813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Христа соединяет религиозный смысл, художественную выразительность и культурную память. Поэтому он продолжает помогать читателю говорить о совести, страдании, любви и надежде современным языком.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2026-05-20T01:26:36Z</dcterms:created>
  <dcterms:modified xsi:type="dcterms:W3CDTF">2026-05-20T01:26:36Z</dcterms:modified>
</cp:coreProperties>
</file>