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класс Паукообразные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Многообразные паукообразные — важные представители природы с уникальными адаптациями.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главные особенности паукообразных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появились около 430 миллионов лет назад и включают пауков, клещей, сенокосцев, скорпионов и лжескорпионов. Отличаются четырьмя парами ног и отсутствием усиков и крыльев.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паукообразных: ключевые различия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анатомии: головогрудь и брюшко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 — головогрудь и брюшко, соединённые узкой перемычкой. На головогруди расположены четыре пары ног, отсутствуют усики и крылья, что отличает от многих насекомых.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в строении между отрядами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демонстрируют слияние отделов тела, делая их компактными, тогда как сенокосцы известны своими очень длинными ногами и небольшим телом, что помогает им в передвижении.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их функции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имеют от 6 до 8 глаз разного размера, а многочисленные щетинки по телу помогают воспринимать вибрации и осязание. Это обеспечивает хорошую ориентацию в среде.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особенности паукообразных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происходит через лёгочные мешки и трахеи, что обеспечивает эффективный обмен газов в различных условиях обитания.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имеет синий цвет благодаря меди в гемоцианине, что отличает паукообразных от многих других животных с гемоглобином.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состоит из надглоточного ганглия и брюшной цепочки, а мальпигиевы сосуды отвечают за выделение и сохранение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Пауки: уникальные черты и разнообразие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и численность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представлены около 49 000 видов и встречаются почти во всех экосистемах, кроме Антарктиды, проявляя огромную экологическую гибкость.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формы поведения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пауки используют мимику для защиты, а брачное поведение иногда включает сложные ритуалы, что отражает высокий уровень организации.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паутины и ядовитых желез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выделяют паутину для ловли добычи и защиты яиц. Их ядовитые железы эффективно парализуют жертв, обеспечивая успех в охоте.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Клещи: вред и польза для окружающей среды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Агроэкономическое и медицинское значение
</a:t>
            </a:r>
            <a:endParaRPr lang="en-US" sz="1241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клещи являются вредителями сельского хозяйства и переносчиками болезней, таких как вирусный энцефалит, что важно учитывать в контроле их численности.
</a:t>
            </a:r>
            <a:endParaRPr lang="en-US" sz="128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разнообразие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вред, часть клещей помогает разлагать органику, улучшая почвенное плодородие, что свидетельствует о сложной экологической роли всего отряда.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Сенокосцы: строение ног и образ 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анатомии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обладают крайне длинными ножками и компактным телом, что позволяет им быстро передвигаться по влажной подстилке и среди растительности.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стратегии обороны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питаются разлагающимися растительными остатками, а автотомия — способность сбрасывать ноги при опасности — помогает избегать хищников.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Лжескорпионы: удивительные черты поведения и внешности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миниатюрные паукообразные имеют массивные педипальпы с ядовитыми железами и обитают под камнями или в почве. Они активны в ночное время и ведут скрытный образ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Лжескорпионы охотятся на мелких членистоногих, используя яд для обездвиживания добычи. Иногда их находят в книгах или старых домах, что говорит о их адаптивности.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число описанных видов превышает 100 000, что подчёркивает богатство и сложность класса.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паукообразных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и пауки доминируют по численности видов, отражая их экологическую адаптивность и разнообразие.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мира,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Скорпионы: особенности и экологическое значение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насчитывают около 1800 видов и отличаются мощными хватательными педипальпами и ядовитым жалом на хвосте, что помогает им успешно охотиться.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предпочитают тёплые и засушливые регионы, способны светиться в ультрафиолетовом свете и обладают адаптациями, позволяющими выживать в экстремальных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паукообразных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паукообразных происходит внутреннее оплодотворение — самец передаёт сперму самке с помощью специализированных органов.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развитие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яиц вылупляются миниатюрные особи, уже похожие на взрослых, без стадии личинки, что облегчает выживание молодняка.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Откладывание яиц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откладывают яйца в коконы, могут спрятать их в почву, под кору или нести при себе для защиты потомства.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30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паукообразных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34987" y="1220917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встречаются почти по всему миру, за исключением Антарктиды. Наибольшее разнообразие отмечается в тёплых тропических и умеренных поясах, где климат способствует их жизнедеятельности.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4987" y="2934460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приспособлены к различным средам — обитают от влажных лесов и болот до засушливых пустынь и высокогорий. Некоторые виды успешно населили города, обитая вблизи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паукообразных: хищники и падальщики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служит не только для добычи, но и для создания убежищ и перемещения у некоторых пауков.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Сенокосцы и отдельные клещи питаются падалью — разлагающимися органическими остатками, что способствует экосистемному круговороту.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паукообразных охотятся на насекомых и мелких членистоногих, используя ядовитые железы и специализированные ловчие сети.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представители способны охотиться на мелких позвоночных, демонстрируя высокий уровень адаптации к разнообразной пище.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и способы защиты паукообразных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обман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используют окраску и форму тела для слияния с окружением, избегая заметности для хищников. Некоторые имитируют опасных или несъедобных существ, что снижает риск нападений.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защита и спасение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железы и быстрые движения позволяют быстро обезвредить врага или уйти. Автотомия — умение сбрасывать конечности — помогает спастись, оставляя хищнику лишь часть тела.
</a:t>
            </a:r>
            <a:endParaRPr lang="en-US" sz="12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влияют на численность насекомых-вредителей, способствуют разложению и опылению, поддерживая естественные процессы в природе.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видов, регулирующих биологический баланс земной экосистемы.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институт биологических исследований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паукообразные: польза и вред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 скорпионы ценятся как домашние питомцы, а их яды изучаются в медицине для создания новых лекарств против боли и опухолей.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приносит распространение клещей-переносчиков болезней, а укусы некоторых пауков могут вызывать аллергии и болезненные реакции у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угрозы для паукообразных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 — утрата мест обитания из-за вырубки лесов и осушения водоёмов, что снижает разнообразие видов.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пестицидами ухудшает биологическое состояние паукообразных и влияет на пищевые цепи экосистем.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меняют ареалы обитания, вызывая сокращение численности ряда видов, часть из которых уже находится под охраной.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в культуре и мифологии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Арахне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древнегреческой мифологии Арахна была искусной ткачихой, превращённой богиней в паука за вызов богам. Этот миф подчёркивает символику терпения и мастерства пауков.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 в легендах и астрологии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 ассоциируется с мщением и защитой в традициях Африки и Азии. Знак Скорпиона в астрологии олицетворяет силу и трансформацию, отражая древние верования.
</a:t>
            </a:r>
            <a:endParaRPr lang="en-US" sz="12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паукообразных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некоторых видов пауков, таких как каракурт и чёрная вдова, иногда поедают самцов после спаривания, что помогает им обеспечить питание для потомства.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рода Nephila создают паутины длиной до двух метров, а сенокосцы способны сбрасывать ноги для спасения жизни без серьёзного вреда здоровью.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паукообразных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играют ключевую роль в природе и культуре, их изучение способствует сохранению биоразнообразия и пониманию устойчивого взаимодействия человека с окружающей средой.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2026-05-09T12:50:21Z</dcterms:created>
  <dcterms:modified xsi:type="dcterms:W3CDTF">2026-05-09T12:50:21Z</dcterms:modified>
</cp:coreProperties>
</file>