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наше большое государство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большой и сильной стране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быть государством?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объединяет людей общими законами, защищает порядок и помогает стране жить и развиваться. У него есть границы, столица, власть и граждане. Россия — большая федерация, где вместе живут многие регионы.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Россия на карте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 Европе и Азии. Это делает её страной-соседкой двух больших частей света и помогает понять её особое положение на карте мира.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площади Россия занимает первое место в мире. Её территория настолько велика, что на ней уместились бы многие другие страны, и ещё осталось бы место для бескрайних просторов.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 России омывают моря Северного Ледовитого океана, а восточные — моря Тихого океана. Поэтому страна имеет длинную морскую границу и богатые природные побережья.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западных границ до Дальнего Востока путь очень долгий. На карте видно, что Россия протянулась с запада на восток почти через весь север Евразии.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крупные города страны
</a:t>
            </a:r>
            <a:endParaRPr lang="en-US" sz="2223" dirty="0"/>
          </a:p>
        </p:txBody>
      </p:sp>
      <p:sp>
        <p:nvSpPr>
          <p:cNvPr id="13" name="Text 2"/>
          <p:cNvSpPr txBox="1"/>
          <p:nvPr/>
        </p:nvSpPr>
        <p:spPr>
          <a:xfrm>
            <a:off x="323725" y="1702375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 — Москва. Здесь работают главные органы власти, принимаются важные решения и находятся известные исторические места. Город всегда занят делами, но успевает быть красивым.
</a:t>
            </a:r>
            <a:endParaRPr lang="en-US" sz="821" dirty="0"/>
          </a:p>
        </p:txBody>
      </p:sp>
      <p:sp>
        <p:nvSpPr>
          <p:cNvPr id="14" name="Text 3"/>
          <p:cNvSpPr txBox="1"/>
          <p:nvPr/>
        </p:nvSpPr>
        <p:spPr>
          <a:xfrm>
            <a:off x="323725" y="2369149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дворцами, мостами и музеями. Это один из крупнейших культурных центров страны, где люди учатся, работают и знакомятся с богатой историей России.
</a:t>
            </a:r>
            <a:endParaRPr lang="en-US" sz="906" dirty="0"/>
          </a:p>
        </p:txBody>
      </p:sp>
      <p:sp>
        <p:nvSpPr>
          <p:cNvPr id="15" name="Text 4"/>
          <p:cNvSpPr txBox="1"/>
          <p:nvPr/>
        </p:nvSpPr>
        <p:spPr>
          <a:xfrm>
            <a:off x="323725" y="3035923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большие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Крупными городами России также являются Казань, Екатеринбург, Новосибирск, Владивосток, Нижний Новгород и многие другие. Каждый из них имеет свои особенности и важную роль.
</a:t>
            </a:r>
            <a:endParaRPr lang="en-US" sz="849" dirty="0"/>
          </a:p>
        </p:txBody>
      </p:sp>
      <p:sp>
        <p:nvSpPr>
          <p:cNvPr id="16" name="Text 5"/>
          <p:cNvSpPr txBox="1"/>
          <p:nvPr/>
        </p:nvSpPr>
        <p:spPr>
          <a:xfrm>
            <a:off x="323725" y="3702697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городах есть школы, театры, музеи, заводы, парки и удобный транспорт. Там кипит жизнь: люди учатся, трудятся, отдыхают и встречаются с друзьями.
</a:t>
            </a:r>
            <a:endParaRPr lang="en-US" sz="931" dirty="0"/>
          </a:p>
        </p:txBody>
      </p:sp>
      <p:sp>
        <p:nvSpPr>
          <p:cNvPr id="17" name="Text 6"/>
          <p:cNvSpPr txBox="1"/>
          <p:nvPr/>
        </p:nvSpPr>
        <p:spPr>
          <a:xfrm>
            <a:off x="323725" y="4369461"/>
            <a:ext cx="30429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города России связаны дорогами, торговлей и общими правилами жизни. Вместе они помогают стране расти и становиться сильнее, как большая дружная команда.
</a:t>
            </a:r>
            <a:endParaRPr lang="en-US" sz="9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показывает, что Россия — единое и независимое государство. Его три цвета легко узнать, а во время торжеств он помогает людям чувствовать гордость за свою страну.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изображён золотой двуглавый орёл. Это древний и очень важный знак, который можно увидеть на документах, монетах и зданиях государственных учреждений.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спортивных победах и других важных событиях. Его слушают стоя, внимательно и с уважением — как подобает главной песне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России — белый, синий, красный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флаг называют триколором. Он состоит из трёх горизонтальных полос: белой, синей и красной. Такой флаг сразу узнают в любой точке страны.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цвета связывают с миром, верностью, честностью, мужеством и силой. Каждый цвет словно напоминает: страна держится на добрых и смелых людях.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поднимают флаг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можно увидеть на государственных зданиях, на школьных линейках, на спортивных соревнованиях и в праздничные дни. Он сопровождает важные события жизни страны.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поднимают флаг, люди обычно встают и ведут себя спокойно. Так они показывают уважение к Родине, её истории и общим символам.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37900" y="188692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фигура герба — золотой двуглавый орёл. Он символизирует силу, единство и государственность России. Орёл смотрит в разные стороны, как будто охраняет страну.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20926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лапах орла находятся скипетр и держава. Эти предметы напоминают о власти государства, порядке и важности общего дела для всей страны.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080613" y="1886901"/>
            <a:ext cx="23361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 на щите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орла изображён всадник, побеждающий змея. Этот образ показывает победу добра над злом и смелость защитников Родины.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 главные праздники России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— День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напоминает о победе в Великой Отечественной войне. В этот день вспоминают тех, кто защищал Родину и подарил людям мир.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июня — День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связан с современной Россией и её государственным устройством. В этот день люди особенно чувствуют гордость за свою страну.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ноября — День народного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напоминает, что сила страны — в дружбе и согласии людей. Он учит помнить историю и уважать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власть в России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органы власти работают в стране и как они связаны между собой по Конституции.
</a:t>
            </a:r>
            <a:endParaRPr lang="en-US" sz="11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главный закон страны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Принята в 1993 году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была принята 12 декабря 1993 года. Это главный закон страны, которому должны подчиняться все остальные правила.
</a:t>
            </a:r>
            <a:endParaRPr lang="en-US" sz="1016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записаны важные права человека: на учёбу, отдых, медицинскую помощь, семью и защиту государства. Эти права помогают жить достойно и спокойно.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правами у граждан есть обязанности. Нужно соблюдать законы, уважать других людей, беречь природу и заботиться о своём доме, школе и городе.
</a:t>
            </a:r>
            <a:endParaRPr lang="en-US" sz="1039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определяет, как работает государство, кто за что отвечает и почему всем важно жить по закону. Так в стране сохраняются порядок и справедливость.
</a:t>
            </a:r>
            <a:endParaRPr lang="en-US" sz="10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 России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учёбу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в России может учиться в школе и получать знания. Образование помогает узнавать мир, развивать способности и выбирать любимое дело, когда вырастешь. Это очень важное право.
</a:t>
            </a:r>
            <a:endParaRPr lang="en-US" sz="898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имеют право на медицинскую помощь, когда болеют или нуждаются в заботе врачей. Больницы и поликлиники помогают людям быть здоровыми, а государство следит за доступностью такой помощи.
</a:t>
            </a:r>
            <a:endParaRPr lang="en-US" sz="85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соблюдать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по закону значит уважать правила, которые защищают людей и порядок в стране. Если все выполняют законы, в школе, во дворе и на улице становится спокойнее и безопаснее.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 и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человека есть обязанность беречь природу, не мусорить и заботиться о своём доме, школе и улице. Тогда вокруг будет чисто, красиво и приятно жить всем.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многонациональная страна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народы с разной историей, обычаями и внешностью. Но всех объединяют одна страна, общие законы и уважение друг к другу, как в большой дружной семье.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 России — русский. На нём работают школы, органы власти и многие средства связи. Он помогает людям из разных регионов понимать друг друга без лишних загадок.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народа есть свои песни, сказки, наряды, блюда и праздники. Эти традиции делают жизнь интереснее и помогают лучше узнать страну, в которой мы живём.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ценят различия и относятся друг к другу с уважением, страна становится крепче. Дружба народов — это не просто красивые слова, а важное правило жизни.
</a:t>
            </a:r>
            <a:endParaRPr lang="en-US" sz="10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России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 песнями и танцами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регионе звучит задорная песня, в другом начинается круговой танец, а рядом дети учатся старинной игре. Так традиции передаются от старших к младшим. Они помогают людям помнить свои корни и радоваться вместе.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Ремёсла, которые хранят тепло рук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 разных уголках России создают вышивку, керамику, резьбу по дереву и красивые костюмы. В каждом узоре видно терпение и вкус. Такие вещи не только украшают дом, но и рассказывают историю народа.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объединяет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традиции связаны с угощением, встречей гостей и добрыми пожеланиями. Дети помогают накрывать на стол, слушают рассказы старших и запоминают обычаи. Так культура живёт не в книжке, а в повседневной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Россия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республиках живут народы, которые бережно сохраняют свой язык, культуру и обычаи. У каждой республики есть столица и свои особенности, но все они входят в состав России.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 — это большие части страны со своими городами и сёлами. Люди там работают, учатся, строят дома и развивают хозяйство, как и в других регионах.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— тоже часть России. У неё есть свой центр и свои особенности жизни, природы и хозяйства, которые делают регион непохожим на другие.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округа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округа находятся в больших по территории районах страны. Там живут люди разных профессий, и каждый округ вносит свой вклад в общее дело России.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 Севастополь имеют особый статус. Это крупные города, где находятся важные учреждения, памятники истории и места, знакомые многим жителям страны.
</a:t>
            </a:r>
            <a:endParaRPr lang="en-US" sz="10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России тянется тундра, где короткое лето и долгие зимы. Там растут мхи и лишайники, а олени легко находят себе пищу. Эта природа выглядит сурово, но в ней есть особая красота и тишина.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озёра и Байкал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 на востоке страны раскинулась тайга — огромные хвойные леса. Среди них встречаются чистые озёра и реки, а Байкал поражает глубиной и прозрачной водой. Это настоящее природное сокровище, которое нужно беречь.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горы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России можно увидеть степи, а в горных районах — высокие вершины и быстрые реки. У берегов шумят моря, и живёт много животных. Такое разнообразие делает природу страны очень богатой и интересной.
</a:t>
            </a:r>
            <a:endParaRPr lang="en-US" sz="10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люди в стране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больницы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врачи каждый день помогают людям учиться, расти и быть здоровыми. Их труд важен для всей страны, потому что без знаний и заботы о здоровье жизнь стала бы намного труднее.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и инженеры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возводят дома, школы и мосты, а инженеры придумывают, как сделать их прочными и удобными. Благодаря их работе города становятся красивее, а жизнь людей — комфортнее.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 водители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выращивают продукты, а водители доставляют их в магазины и на рынки. Эти профессии помогают всем получать еду, товары и всё необходимое вовремя, даже если за окном суета.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спасатели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и спасатели приходят на помощь в опасных ситуациях. Они работают быстро и смело, чтобы защитить людей, дома и природу. Это профессии, где особенно важны отвага и ответственность.
</a:t>
            </a:r>
            <a:endParaRPr lang="en-US" sz="10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свою страну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Понимать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флаг, герб и гимн, он лучше понимает, что объединяет жителей страны. Символы России помогают чувствовать себя частью большого и дружного государства.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Уважать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законов и основных правил жизни учит действовать честно и справедливо. Тогда в школе, дома и на улице всем легче жить спокойно и без лишних ссор.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Беречь природу 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любит Родину, он старается не мусорить, помогать другим и заботиться о своём городе. Такие простые дела делают страну чище, добрее и красивее.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Помнить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рассказывает, как страна росла и менялась. Зная прошлое, легче понимать настоящее и с интересом смотреть в будущее — не теряя любопытства и хорошего настроения.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 из истории России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древнерусской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862 год связан с началом древнерусской истории. Эта дата напоминает о первых шагах государства, из которых позже выросла большая и сильная страна.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Царский титул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принял царский титул. С этого времени власть в стране получила новое название, а история России вошла в новый этап развития.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Год больших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 стал временем серьёзных перемен в стране. В это время изменились многие стороны жизни людей, а история России продолжила идти новым путём.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Современная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 год связан с появлением современной Российской Федерации. Именно тогда начался новый период истории, в котором Россия живёт и развивается сегодня.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её соседи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России очень длинные границы, поэтому она соседствует со многими странами. Это хорошо видно на карте: территория огромная, а путь от края до края занимает много времени.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северо-западе Россия граничит с Норвегией, Финляндией и другими странами Европы. Эти границы проходят через леса, озёра и морские берега, как на большой карте-пазле.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у России есть границы с Казахстаном, Грузией, Азербайджаном, Украиной и Беларусью. Эти соседства показывают, что Россия находится в самом центре большого пространства.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сухопутных, у страны есть морские границы. Они проходят там, где берега омывают моря и океаны, поэтому Россия связана не только с сушей, но и с водными путями.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Россия соседствует с Китаем, Монголией и КНДР. Здесь особенно заметно, как страна тянется на огромные расстояния и соединяет разные природные зоны.
</a:t>
            </a:r>
            <a:endParaRPr lang="en-US" sz="10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 общий дом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миллионы людей, разные народы и огромные пространства. Когда мы знаем её правила, символы и историю, то учимся беречь Родину, уважать друг друга и делать мир вокруг лучше.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2026-05-26T01:33:05Z</dcterms:created>
  <dcterms:modified xsi:type="dcterms:W3CDTF">2026-05-26T01:33:05Z</dcterms:modified>
</cp:coreProperties>
</file>