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диалога в русском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 по-разному звучит живой разговор.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встречается в повседневной речи, на уроках и в художественных текстах. Он помогает передавать живое общение, точно выражать мысли и соблюдать нормы речевого этикета.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диалог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диалог в повседневной жизни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Бытовой диалог возникает дома, в магазине, в транспорте и в школе на перемене, когда нужно быстро решить простой вопрос без долгих объяснений.
</a:t>
            </a:r>
            <a:endParaRPr lang="en-US" sz="1760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разговоре чаще звучат краткие фразы: «Сколько стоит?», «Можно, пожалуйста?», «Спасибо». Они помогают сразу понять просьбу, ответ или отказ.
</a:t>
            </a:r>
            <a:endParaRPr lang="en-US" sz="1760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бытового диалога особенно важны слова вежливости. Они делают общение спокойным, доброжелательным и понятным даже между незнакомыми людьми.
</a:t>
            </a:r>
            <a:endParaRPr lang="en-US" sz="1760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диалога нужен, чтобы попросить, уточнить, договориться или поблагодарить. Главная задача здесь — быстро и ясно решить повседневную ситуацию.
</a:t>
            </a:r>
            <a:endParaRPr lang="en-US" sz="17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Дружеский диалог между сверстниками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Дружеский диалог строится на доверии и общих интересах. Собеседники говорят свободно, не подбирая слишком официальных слов и не соблюдая строгих формулировок.
</a:t>
            </a:r>
            <a:endParaRPr lang="en-US" sz="1702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эмоции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общении часто слышны шутки, эмоциональные оценки, короткие фразы и обращения по имени. Это делает разговор естественным и тёплым.
</a:t>
            </a:r>
            <a:endParaRPr lang="en-US" sz="1746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для близких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беседа обычно понятна тем, кто хорошо знает друг друга. Одноклассники и друзья легко улавливают намёки, интонацию и настроение собеседника.
</a:t>
            </a:r>
            <a:endParaRPr lang="en-US" sz="1746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для изображения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подойдёт разговор школьников на перемене. Жесты, улыбки и быстрые реакции помогут показать, что диалог идёт легко и непринуждённо.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основные виды диалога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заметны по интонации, выбору слов и степени официальности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официальный диалог, тем точнее и длиннее реплики; дружеское общение, наоборот, более свободное и эмоциональное.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диалогов по школьной теме «Виды диалога»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диалог на уроке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08079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диалог часто начинается при проверке домашнего задания. Учитель задаёт вопрос, а ученик отвечает, опираясь на правило, текст или уже известный пример.
</a:t>
            </a:r>
            <a:endParaRPr lang="en-US" sz="1542" dirty="0"/>
          </a:p>
        </p:txBody>
      </p:sp>
      <p:sp>
        <p:nvSpPr>
          <p:cNvPr id="12" name="Text 3"/>
          <p:cNvSpPr txBox="1"/>
          <p:nvPr/>
        </p:nvSpPr>
        <p:spPr>
          <a:xfrm>
            <a:off x="708079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неточен, собеседники уточняют мысль, задают дополнительные вопросы и исправляют ошибку. Так разговор помогает не просто отвечать, а понимать материал глубже.
</a:t>
            </a:r>
            <a:endParaRPr lang="en-US" sz="1383" dirty="0"/>
          </a:p>
        </p:txBody>
      </p:sp>
      <p:sp>
        <p:nvSpPr>
          <p:cNvPr id="13" name="Text 4"/>
          <p:cNvSpPr txBox="1"/>
          <p:nvPr/>
        </p:nvSpPr>
        <p:spPr>
          <a:xfrm>
            <a:off x="708079" y="3529005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беседе особенно важны слова «потому что», «значит», «пример», «сначала», «во-первых». Они помогают выстроить ответ последовательно и логично.
</a:t>
            </a:r>
            <a:endParaRPr lang="en-US" sz="1542" dirty="0"/>
          </a:p>
        </p:txBody>
      </p:sp>
      <p:sp>
        <p:nvSpPr>
          <p:cNvPr id="14" name="Text 5"/>
          <p:cNvSpPr txBox="1"/>
          <p:nvPr/>
        </p:nvSpPr>
        <p:spPr>
          <a:xfrm>
            <a:off x="4230828" y="1186850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диалог учит приводить аргументы и примеры. Благодаря этому ученик может объяснить правило, подтвердить своё мнение и сделать обоснованный вывод.
</a:t>
            </a:r>
            <a:endParaRPr lang="en-US" sz="1542" dirty="0"/>
          </a:p>
        </p:txBody>
      </p:sp>
      <p:sp>
        <p:nvSpPr>
          <p:cNvPr id="15" name="Text 6"/>
          <p:cNvSpPr txBox="1"/>
          <p:nvPr/>
        </p:nvSpPr>
        <p:spPr>
          <a:xfrm>
            <a:off x="4230828" y="2357927"/>
            <a:ext cx="2995334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3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разговор помогает найти ошибку, закрепить знания и научиться говорить точно. На уроке это один из самых полезных способов совместной работы.
</a:t>
            </a:r>
            <a:endParaRPr lang="en-US" sz="15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0009"/>
            <a:ext cx="4759500" cy="20787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основных видов диалога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виды диалога по цели, репликам и стилю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своя задача, поэтому меняются подбор слов, длина реплик и степень официальности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«Виды диалога» для 7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Деловой диалог в школьной жизни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стойки библиотеки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подходит к библиотекарю и чётко называет, что ему нужно: книгу, срок возврата или номер полки. В ответ он получает понятное объяснение без лишних слов. Такой разговор показывает уважение и помогает быстро решить вопрос.
</a:t>
            </a:r>
            <a:endParaRPr lang="en-US" sz="1132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учителю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 спрашивает, когда можно сдать работу или как исправить ошибку в тетради. Формулировка должна быть ясной и спокойной, а ответ — точным. Именно так деловой диалог помогает в школьном общении.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 администрации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узнать расписание, уточнить кабинет или передать заявление, разговор ведётся кратко и по делу. Здесь особенно заметны вежливое обращение, нейтральные слова и уважительный тон. Такой диалог легко представить в школе или учреждении.
</a:t>
            </a:r>
            <a:endParaRPr lang="en-US" sz="10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диалог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реплик в разговоре и смысловые переходы между ними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литературе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06749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репликам героя читатель понимает, уверен ли он в себе, волнуется ли, шутит или сердится. Короткая фраза иногда говорит о человеке больше, чем подробное описание.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016340" y="122821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реплики показывают особенности речи каждого героя. Один говорит спокойно и точно, другой — резко или эмоционально, и это сразу создаёт образ.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06749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ускоряет повествование и помогает быстрее перейти от одной сцены к другой. Через него читатель сразу видит конфликт, просьбу, неожиданное известие или важный поворот событий.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016340" y="3148864"/>
            <a:ext cx="3209821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с диалогом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диалог встречается в рассказах, повестях и пьесах. В таких произведениях он помогает услышать живой голос персонажей и понять их отношения.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реплики чаще встречаются в диалоге
</a:t>
            </a:r>
            <a:endParaRPr lang="en-US" sz="306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диалог начинается с вопроса или обращения, а затем развивается через уточнения и короткие ответы.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официальнее общение, тем больше вопросов и уточнений; в дружеском разговоре заметнее оценки и эмоции.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«Виды диалога» для 7 класса; данные условные, иллюстративные.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спор-обсуждение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Возникает разногласие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Собеседники по-разному понимают вопрос или выбирают разные решения. Поводом может стать правило, поступок героя, план проекта или ответ на учебную задачу.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Появляются аргументы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объясняет свою позицию, приводит примеры и старается говорить спокойно. Важно не только высказаться, но и показать, почему мнение кажется верным.
</a:t>
            </a:r>
            <a:endParaRPr lang="en-US" sz="1095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Проверяются доводы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Собеседники задают уточняющие вопросы, сравнивают факты и проверяют, насколько убедительны примеры. На этом этапе особенно важно внимательно слушать и не перебивать.
</a:t>
            </a:r>
            <a:endParaRPr lang="en-US" sz="1095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Находится вывод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обсуждения участники приходят к общему решению или признают, что у вопроса может быть несколько ответов. Разговор завершается без ссоры и с уважением.
</a:t>
            </a:r>
            <a:endParaRPr lang="en-US" sz="11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поддерживают диалог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выражения помогают начать разговор, уточнить мысль, согласиться или вежливо завершить общение.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фразы делают диалог понятным и вежливым, помогают поддерживать контакт и быстро переходить от одной реплики к другой.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речевого этикета и типовые речевые формулы русского языка.
</a:t>
            </a:r>
            <a:endParaRPr lang="en-US" sz="14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диалог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жестов и мимики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телефону собеседники не видят друг друга, поэтому смысл передаётся только голосом. Нужно говорить чётко, не торопиться и подбирать слова так, чтобы их нельзя было понять двояко.
</a:t>
            </a:r>
            <a:endParaRPr lang="en-US" sz="1566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представление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обычно начинается с приветствия и сообщения имени. Затем называют причину звонка, чтобы собеседник сразу понял, о чём идёт речь и сколько времени займёт разговор.
</a:t>
            </a:r>
            <a:endParaRPr lang="en-US" sz="1647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важной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телефонном диалоге полезно повторять дату, время, адрес или другое важное сообщение. Это помогает избежать ошибок, особенно если связь плохая или собеседник отвлёкся.
</a:t>
            </a:r>
            <a:endParaRPr lang="en-US" sz="1545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разговора обычно подводят итог, благодарят и прощаются. Такая концовка делает общение ясным и показывает уважение, даже если разговор был коротким и деловым.
</a:t>
            </a:r>
            <a:endParaRPr lang="en-US" sz="17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успешного диалога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выстраивать разговор от слушания до вежливого завершения.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52974" y="4186700"/>
            <a:ext cx="43995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 монолог: главное различие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строится как разговор двух или нескольких участников. Каждый отвечает на реплику собеседника, поэтому смысл развивается через вопросы, ответы, уточнения и реакцию.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репликами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 — это высказывание одного человека, которое не прерывается ответами другого. В нём важнее последовательность мысли, чем быстрый обмен репликами.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говорящий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диалоге слушатель сразу становится говорящим, а в монологе он только воспринимает речь. Поэтому диалог звучит более живо и непредсказуемо.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роль слушателя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встречаются в жизни и в текстах, но используются по-разному. Диалог помогает передать общение, а монолог — подробно раскрыть мысли, чувства и рассуждения.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литературе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какой диалог встречается чаще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тип речи меняется в зависимости от ситуации: дома, в школе, в переписке или в художественном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бытовой и учебный диалоги: именно они чаще всего нужны школьнику 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«Виды диалога» для 7 класса; данные условные, иллюстративные.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оформить диалог на письме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строка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реплика начинается с новой строки, а перед ней ставится тире. Так читателю легко понять, где говорит один собеседник и где начинается ответ другого.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репликой есть слова автора, нужно внимательно расставлять запятые, тире и кавычки. Знаки помогают показать, кто произносит фразу и как она связана с действием.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письменном диалоге важно не сокращать и не искажать реплики. Даже короткая фраза должна передавать интонацию, вопрос, просьбу или согласие без потери смысла.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оформления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полезно перечитать текст и убедиться, что все реплики отделены правильно. Аккуратное оформление делает диалог понятным и помогает избежать ошибок при чтении.
</a:t>
            </a:r>
            <a:endParaRPr lang="en-US" sz="17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различать виды диалога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 с учителем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задаёт вопрос иначе, чем на перемене с другом. Он выбирает более точные слова, не перебивает и отвечает по теме. Это помогает спокойно уточнить задание и получить нужную помощь без недоразумений.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договориться в команде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групповой работы школьники обсуждают идею проекта, распределяют роли и спорят о деталях. Если они понимают, какой это диалог, то легче сохраняют уважительный тон и быстрее находят общее решение.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может обидеть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ответ в разных ситуациях звучит по-разному. То, что уместно среди друзей, может показаться грубым взрослому или учителю, поэтому важно подбирать реплики с учётом собеседника и места разговора.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помогает понимать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диалога помогают выбрать нужный тон, точные слова и вежливые реплики. Если слушать собеседника и отвечать по ситуации, разговор становится ясным, спокойным и результативным.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2026-05-28T15:06:03Z</dcterms:created>
  <dcterms:modified xsi:type="dcterms:W3CDTF">2026-05-28T15:06:03Z</dcterms:modified>
</cp:coreProperties>
</file>