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«Богородице Дево, радуйся»: молитва, которая звучит как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молитва о радости, надежде и тихом светлом мире.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поют в храме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молитва связана с приветствием архангела Гавриила Марии. Короткий, ясный текст легко ложится на мелодию, поэтому его особенно любят в церковном пении.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церковное пение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звук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пение обычно звучит без громких инструментов. Оно помогает слушателю не отвлекаться, а спокойно вслушиваться в слова и мелодию.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темп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песнопениях музыка движется неторопливо. Благодаря этому слова произносятся ясно, а настроение становится собранным и умиротворённым.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сосредоточенность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«Богородице Дево, радуйся» относится к таким песнопениям. Его звучание помогает почувствовать тишину, внимание и особую торжественность.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храмовом пении течёт мягко и ровно, будто тихий ручеёк. Она не спешит, а бережно ведёт каждую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«Богородице»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слово можно связать с образом заботливой Матери, которая бережно относится к людям и приносит светлую надежду.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показывает любовь и почитание. Оно звучит торжественно, но не строго, поэтому легко запоминается и вызывает чувство тепла.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«Богородице» — это обращение к Матери Божией. В начале молитвы оно сразу задаёт добрый и очень уважительный тон.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«Радуйся» и музыка радости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«радуйся» в этой молитве — не обычное приветствие, а добрая весть. Оно звучит мягко и светло, словно луч раннего утра.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приветствие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особенно связано с Благовещением, когда Марии была сообщена радостная новость о рождении Спасителя. Поэтому в молитве слышится тихая, но очень большая радость.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Благовещения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Богородицу называют Благодатной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«благодатная» означает, что человек исполнен Божьей благодати, то есть особой милости, доброты и любви Божией.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евангельском рассказе архангел Гавриил обращается к Марии как к избранной Богом. Это делает молитву особенно почтительной.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звучании молитвы это слово придаёт тексту торжественность. Оно словно напоминает: здесь говорят о чём-то очень важном и светлом.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подчёркивает чистоту, святость и высокое значение Богородицы в христианской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слова про Господа и Иисуса Христа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вспоминается евангельское событие, когда Марии была принесена радостная весть о будущем рождении Сына Божия.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Благовещение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смысл молитвы становится особенно ясным: Богородица почитается как Мать Спасителя, через Которого людям даруется спасение.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Надежда для людей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молитве говорится о «плоде чрева Твоего» — это напоминание о рождении Иисуса Христа, Спасителя людей.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Рождение Христа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«яко Спаса родила еси душ наших» значит: «Ты родила Спасителя наших душ». В этих словах звучит главная мысль всей молитвы, простая и очень глубокая.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Концовка звучит спокойно и торжественно, как уверенная точка в красивой песне. После неё остаётся светлое чувство, будто в душе стало тише и теплее.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слова молитвы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молитве слышится тёплое, доброе чувство. Она обращена к Богородице с уважением и нежностью, поэтому звучит по-домашнему светло.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вспомнить о великом событии и о Божьей милости. Отсюда возникает тихая благодарность, без лишних слов и шума.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тон текста дарит надежду. Он напоминает, что даже маленькая молитва может нести большое утешение и внутренний покой.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звучит спокойно, поэтому в ней чувствуется доверие. Человек как будто говорит: «Я не один, мне помогут».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молитва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идёт от радостного обращения к надежде на спасение души.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смысл молитвы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текста молитвы «Богородице Дево, радуйся»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смысловых звеньев ведут от приветствия к просьбе о спасении.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можно выделить 7 смысловых звеньев, и это помогает учить его по частям, не теряя нить молитвы.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подходят к этой молитве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вечернее небо без спешки и суеты. Оно словно слушает молитву вместе с человеком. Такой образ помогает почувствовать в тексте тишину, доверие и мягкую радость, которая не шумит, а спокойно светится внутри.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небо над храмом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солнце, светлая лилия и чистый воздух хорошо передают смысл молитвы. Эти образы напоминают о доброте, чистоте и надежде. Они делают слова особенно нежными и помогают увидеть в них не просто текст, а светлое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и белая лилия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яркая звезда в тёмном небе будто подсказывает путь. Так же и молитва ведёт от простого приветствия к большой надежде. В этом образе есть спокойствие, тепло и ощущение доброй помощи рядом.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Звезда, которая ведёт вперёд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«Богородице» и «Дево» звучат непривычно для современной речи, но именно они создают торжественный тон. Они сразу настраивают слушателя на уважительное и внимательное восприятие молитвы.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слуха ребёнка такие слова могут казаться необычными, но их легко узнать по мелодии и повтору. Поэтому старинный язык не мешает, а помогает молитве звучать как настоящее песнопение.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«благословенна» и «яко» пришли из церковнославянского языка. Они делают текст особенным: он звучит старинно, красиво и немного загадочно, как будто из другой эпохи.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в церковном тексте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молитве короткие и плавные. Они будто сами просятся быть пропетыми, а не просто произнесёнными обычным разговором.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произносят вместе с напевом, он становится похож на добрую духовную песню. В ней слышны сосредоточенность, тишина и светлая радость.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молитве важен ритм: слова идут размеренно, одно за другим. Такой ритм помогает слушать внимательно и не торопиться.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тексте мягко перекликаются друг с другом. Из-за этого речь течёт спокойно, без резких остановок, как тихая мелодия.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молитва похожа на песню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Богородица в православной культуре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православии Богородицу почитают как Матерь Иисуса Христа и как добрую Заступницу людей. Её образ связан с заботой, милосердием и надеждой на помощь.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Матери и Заступницы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Песнопения о Богородице часто звучат особенно мягко и светло. Они учат слушать музыку сердцем и замечать в ней благодарность, любовь и спокойное доверие.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музыке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понять третьекласснику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молитве слышится не шумная весёлость, а тихая радость. Она похожа на тёплый солнечный луч, который мягко освещает всё вокруг.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говорит о любви и заботе. Он помогает понять, что добро может звучать очень спокойно, без громких слов и лишней торопливости.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просьба о заступничестве и спасении. Для ребёнка это можно понять как уверенность, что человек не остаётся один.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и Иисус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напоминает о Марии и рождении Иисуса Христа. Это важный рассказ, который связан с верой, надеждой и светлым ожиданием.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песнопение напоминает, что музыка может успокаивать и утешать. Иногда именно тихий напев запоминается сильнее, чем самая громкая песня.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чувствуется светлая радость без шума и суеты. Такое настроение помогает представить доброе, тёплое и очень мирное звучание.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слов молитва звучит спокойно и мягко. Она не торопит слушателя, а словно приглашает остановиться и послушать тишину.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создаёт это песнопение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25" y="1477968"/>
            <a:ext cx="1884300" cy="1606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825" y="1477968"/>
            <a:ext cx="1884300" cy="1606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900" y="1477968"/>
            <a:ext cx="1884300" cy="1606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363" y="1477968"/>
            <a:ext cx="1884300" cy="1606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1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 Марии с большим уважением. Они показывают, что молитва обращена к святому и светлому образу Матери Христа. Уже с первых строк слышится доброта и торжественность.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1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Богородица и Дева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9018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не только похвала, но и доверие. Когда человек слышит такие слова, он понимает: молитва — это просьба о поддержке, которая звучит спокойно и уверенно.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018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помощи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0900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звучит приветствие, полное света и радости. Слово «благодатная» подчёркивает особую милость Божию, а вместе они делают текст тёплым, торжественным и очень ласковым по звучанию.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10900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Радуйся и благодатная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6363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 главной христианской вере: Христос пришёл в мир ради людей. Они придают молитве серьёзный, глубокий смысл и связывают её с надеждой на спасение.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06363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Господь и Спаситель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молитвы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молитву помнят много веков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Евангельское Благовещение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молитвы — приветствие архангела Гавриила Марии. Этот евангельский эпизод сделал текст особенно важным для христиан.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богослужение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молитва вошла в храмовое пение. Её стали произносить и петь как часть общей молитвенной традиции.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из поколения в поколение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Молитву помнят и сегодня, потому что она короткая, красивая и понятная. Её звучание помогает сохранить связь с духовной и музыкальной историей.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«Богородице Дево, радуйся» соединяет радость, веру и надежду. Она звучит спокойно и торжественно, поэтому легко запоминается и помогает услышать, как слово становится песней.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молитва как светлая духовная песня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2026-05-24T19:22:17Z</dcterms:created>
  <dcterms:modified xsi:type="dcterms:W3CDTF">2026-05-24T19:22:17Z</dcterms:modified>
</cp:coreProperties>
</file>