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Мензинер адал гыштар: рассказ о верности, дружбе и смелом выборе
</a:t>
            </a:r>
            <a:endParaRPr lang="en-US" sz="275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девочках, которые не бросают друг друга в трудный час.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народная по духу история, где характер героев раскрывается через поступки. Она помогает говорить о дружбе, правде, обещании и уважении к людям простыми, точными словами.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важен на уроке родного языка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героини и их характеры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девочка действует смело и не отступает перед трудностью. Она первой замечает, что надо помочь, и берёт на себя ответственность за общее дело.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героиня осторожна и сначала думает, как поступить правильно. Её рассудительность помогает не сделать ошибку и выбрать верный путь без лишней спешки.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девочка умеет поддержать подруг и не теряется в минуту испытания. Вместе они показывают, что дружная команда сильнее страха и сомнений.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Селение, где всё знакомо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обычном селении, где каждый двор и каждая тропинка кажутся знакомыми. Такой фон помогает почувствовать, что героини живут в мире близком и понятном детям. В нём особенно заметны тепло дома и забота о близких.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место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истории не просто ведёт из одного места в другое. Он напоминает о решении, которое нужно принять, когда страшно или неясно. На дороге человек будто проверяет, умеет ли он быть верным своему слову.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ветер, двор и свет очага создают живую картину народной жизни. Эти детали показывают, что рассказ вырос из повседневного опыта семьи. В нём чувствуется простота, но именно в ней скрыта большая сила.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разворачивается история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завязка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непростая ситуация: кому-то нужна помощь, что-то потеряно или нарушена справедливость. Героини понимают, что просто стоять в стороне уже нельзя.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девочками встаёт выбор: поступить удобно или поступить честно. Этот момент сразу показывает, что в истории важны не слова, а надёжные дела.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начале становится ясно, что проверяется верность обещанию. От того, как поведут себя героини, зависит, смогут ли они сохранить доверие друг к другу.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в истории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поступков героинь в народном рассказе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в истории сильнее страха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подруга, страшная ситуация уже не кажется безвыходной. Девочки держатся вместе, поэтому могут думать спокойно и не поддаваться панике.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делает героинь смелее: одна подхватывает мысль другой, и шаг за шагом страх отступает. Так дружба становится их настоящей силой.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рассказе помогает слушать друг друга и соглашаться с правильным решением. Это не шумная игра, а настоящая поддержка в трудную минуту.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смыслу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истории напоминает о проверке характера. На ней видно, кто готов идти дальше, а кто сдаётся. Поэтому путь становится знаком выбора и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образы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огонь и дом создают чувство покоя и доверия. Народная одежда, узоры и вещи быта помогают увидеть связь рассказа с традицией и живой памятью семьи.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показывают героини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не проходят мимо чужой беды. Они замечают, кому нужна поддержка, и стараются помочь без лишних слов и важного вида.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бывает страшно, но они не убегают от трудности. Смелость в рассказе — это не громкие слова, а спокойный правильный поступок.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действуют вместе и не спорят ради пустяков. Одна поддерживает другую, и потому даже сложное дело становится посильным.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умеют слушать и обсуждать решение. Благодаря этому они не теряются, а выбирают общий путь, который помогает сохранить доверие.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обещания к поступку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Обещание дано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берут на себя обязательство и понимают: отступать нельзя. С этого момента слово становится делом, а не просто красивой фразой.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Возникает трудность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ситуация, где легче было бы промолчать или уйти. Но именно здесь проверяется, насколько обещание было настоящим.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сделан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решают поступить честно, хотя это требует смелости. Они выбирают не удобство, а правильный путь.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Обещание выполнено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совместного действия приходит уважение и благодарность. История показывает: доверие крепнет тогда, когда слово подтверждается поступком.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тексте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перед испытанием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истории чувствуется беспокойство: герои понимают, что ситуация непростая, и не спешат с ответом. Напряжение растёт, потому что от их решения зависит не только удобство, но и доверие близких.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верного выбора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облегчение, благодарность и тихую радость. Герои чувствуют, что поступили честно, а это даёт им уверенность и делает конец рассказа тёплым, светлым и запоминающимся.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смелость рядом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внутренний поворот: девочки собираются с силами и начинают думать не о страхе, а о правильном поступке. В этот момент надежда становится сильнее сомнений, а смелость — спокойной и настоящей.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тревоги к уверенности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трудность превращается в радость, когда герои выбирают честный путь и действуют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традициями народа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уважение к старшим и к их слову: в народной культуре обещание не было пустой фразой, а считалось делом чести и ответственности перед семьёй.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взаимная помощь. Герои не думают только о себе, потому что в традиционном воспитании ценились поддержка, сочувствие и умение не бросать товарища в беде.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поступки девочек раскрываются народные представления о совести, достоинстве и верности. Поэтому текст помогает понять не только сюжет, но и жизненные правила, которые передавались в семье.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сцена у дома, где мягкий свет из окна согревает лица героинь. Спокойные краски, тёплый очаг и дорожка во дворе создают ощущение доверия, а не тревоги.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общего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смотрится изображение, где девочки стоят рядом и смотрят в одну сторону. Их выражения серьёзные, но спокойные: видно, что они уже решили действовать вместе и не отступать.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народного быта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можно показать традиционную одежду, узоры, двор, тропинку и горный или степной пейзаж. Такие детали помогают почувствовать связь истории с жизнью народа и делают картину живой.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подходит к этой истории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верность слову — это не красивое обещание, а поступок. Если человек держит слово, ему доверяют и рядом с ним спокойнее другим.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учит, что доброта делает сильнее. Помочь тому, кому страшно, — значит выбрать не удобство, а честный и смелый путь, который уважает других.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показывает: вместе легче справиться с трудностью. Когда друзья советуются и поддерживают друг друга, страх становится меньше, а решение приходит быстрее.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урок — не смеяться над чужой бедой. Нужно замечать трудность, говорить по-доброму и подставлять плечо тому, кто нуждается в помощи.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сюжета — дружба, честность и смелый выбор.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«Мензинер адал гыштар»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набор идей помогает детям быстро запомнить рассказ и легко пересказать его своими словами.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отступить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сначала волнуются, потому что ситуация непростая. Но страх не становится главным: рядом есть подруги, и это помогает не растеряться и выбрать правильный путь.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важнее: страх или помощь?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держать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подсказывает: обещание проверяется делом. Если человек выполняет то, что сказал, ему доверяют. Именно так в истории рождается уважение и крепкая дружба.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00" y="33658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2331" y="335925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7625" y="1493250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8950" y="1493250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держат смысл истории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не отступать от обещания и доводить начатое до конца, даже если путь оказывается труднее, чем сначала казалось.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замечают чужую трудность и не проходят мимо. Их поддержка показывает, что добрый поступок может изменить весь ход событий.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народной памятью, семейным словом и уважением к старшим. Через это рассказ сохраняет связь с культурой и воспитанием.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героям не теряться в трудный момент, слушать друг друга и принимать решение вместе, а не поодиночке.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смелость — это не громкие слова, а спокойный, честный поступок, когда человек выбирает добро и не боится ответственности.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истории остаются в памяти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ясный пример поведения, понятный младшим школьникам. Дети легко видят, кто поступает честно, кто поддерживает друга и почему такой выбор вызывает уважение.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недлинный и последовательный, поэтому его удобно пересказывать. В памяти остаются не только события, но и чувства: тревога, надежда, облегчение и благодарность.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связывает личный опыт ребёнка с народной традицией. Поэтому она помогает не просто запомнить текст, но и понять, как в жизни ценятся слово, совесть и взаимная помощь.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«Мензинер адал гыштар» учит, что честность, дружба и смелость помогают пройти любое испытание. Когда человек держит слово и не оставляет друга, добро оказывается сильнее страха.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верного сердца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2026-05-21T12:14:24Z</dcterms:created>
  <dcterms:modified xsi:type="dcterms:W3CDTF">2026-05-21T12:14:24Z</dcterms:modified>
</cp:coreProperties>
</file>