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превращает местность в понятную схему.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как читать и составлять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простыми словами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показывает небольшой участок земли в уменьшенном виде. Его читают по масштабу, знакам и направлениям, чтобы быстро понять расположение объектов и проложить путь.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1675700"/>
            <a:ext cx="3960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675700"/>
            <a:ext cx="396000" cy="39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285425"/>
            <a:ext cx="396000" cy="39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5" y="3307425"/>
            <a:ext cx="396000" cy="35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план особенно полезен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 заблудиться во дворе, парке или школьном дворе: по нему легко увидеть входы, дорожки, площадки и ближайшие ориентиры.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плана удобно объяснить маршрут другому человеку. Достаточно показать старт, повороты и конечную точку, чтобы путь стал понятным без лишних слов.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плану проще измерять расстояния в классе, на участке или в лагере. Он помогает оценить размеры территории без долгих обходов и лишних догадок.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позволяет быстро сравнивать, что находится ближе, дальше, левее или правее. Это удобно, когда нужно выбрать короткий путь или найти нужный объект.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в чём разница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чаще используют для двора, улицы, парка или лагеря. Карта нужна для путешествий, поиска населённых пунктов и работы с крупными территориями.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очень подробно. На нём хорошо видны отдельные здания, дорожки, деревья и другие близкие объекты без сильного упрощения формы.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большие пространства. Она нужна, чтобы видеть города, реки, области и страны, поэтому детали на ней обычно обобщаются.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обзор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важны точные расстояния и взаимное расположение объектов. На карте точность деталей ниже, зато удобнее рассматривать общую картину 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плане легко узнать вход, здание и спортивную площадку. Их показывают так, чтобы сразу было видно, где находится каждый объект и как он связан с дорожками.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клумбы и заборы тоже важны, потому что они помогают ориентироваться на местности. Даже небольшие детали делают план понятнее и ближе к реальной обстановке.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плане передают упрощённо: линиями, отметками или горизонталями. Это позволяет понять, где местность ровная, а где есть подъём или склон.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план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Масштаб: как уменьшают местность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по масштабу 1 см = 10 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связывает сантиметры на бумаге с реальными метрами на местности и делает большой участок удобным для просмотра.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масштабе перевод прост: каждые 10 метров на местности соответствуют 1 сантиметру на плане.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обычно показывают сверху, поэтому сначала нужно найти верхнюю часть плана. Это помогает правильно читать расположение объектов и не путать направления.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находится напротив севера. Если помнить это соотношение, легче понимать, куда ведёт дорога или где расположен объект относительно начала маршрута.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 помогают уточнять боковые направления. Они особенно полезны, когда на плане несколько похожих объектов и нужно различить их положение.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горизонта отмечены, читать схему намного проще. Человек быстрее соотносит план с реальной местностью и увереннее находит нужный путь.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ориентироваться по плану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99000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направления с помощью магнитной стрелки. По нему удобно определить, где север, а затем повернуть план так, чтобы он совпал с местностью.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16725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компас и план, можно объяснить путь однокласснику или найти нужную точку на местности. Так схема становится практическим инструментом, а не просто рисунком.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57863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плана компас помогает не перепутать стороны горизонта. Это особенно важно, если вокруг много похожих объектов и нужна точная ориентация.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компас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содержит 360°, поэтому направление легко отсчитывать от севера по часовой стрелке.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круга и школьное определение азимута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описать любое направление на местности.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знаки: язык плана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география, условные знаки планов местности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сокращают реальные объекты до понятных обозначений и делают план удобным для чтения.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показать разными способами, но знак должен быть понятным и единым в пределах плана.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условных знаков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штриховка, точки или значки деревьев показывают лес, рощу, кустарник и отдельные посадки. Такие знаки позволяют быстро понять характер местности.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тропинки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Линиями показывают дороги, тропинки и границы участков: так сразу видно, как связаны между собой части территории и где проходит основной путь.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плане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Синим цветом обозначают реки, ручьи, пруды и канавы. Цвет помогает мгновенно отличить водные объекты от дорог, построек и растительности.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и другие простые фигуры передают дома, школы, сараи, башни и другие постройки. По форме видно, что объект создан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составления плана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составлении плана по наблюдениям и измерениям на местности.
</a:t>
            </a:r>
            <a:endParaRPr lang="en-US" sz="13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Измерить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способ измерения: шаги подходят для быстрого подсчёта, рулетка даёт точность, а нитка помогает снять длину по извилистой линии.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Перевести в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реальное расстояние переводят в масштаб плана. Если 1 см соответствует 10 м, то 25 м на местности займут 2,5 см на бумаге.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Нанести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длину аккуратно откладывают на плане линейкой. Чем точнее измерение, тем легче потом сравнить объекты и проверить маршрут.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и переносят расстояния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переноса объектов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заметную точку отсчёта, затем уточняют положение остальных объектов по отношению друг к другу.
</a:t>
            </a:r>
            <a:endParaRPr lang="en-US" sz="11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50" y="1510893"/>
            <a:ext cx="2728200" cy="2123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167" y="1510893"/>
            <a:ext cx="2728200" cy="212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084" y="1510893"/>
            <a:ext cx="2728200" cy="21234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как язык рельефа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6301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которые «рисуют» высоту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250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на плане похожи на тонкие линии на топографическом рисунке, но за ними скрывается форма поверхности. По ним можно увидеть, где земля поднимается, а где понижается. Чем плотнее линии, тем внимательнее нужно смотреть на крутизну склона.
</a:t>
            </a:r>
            <a:endParaRPr lang="en-US" sz="884" dirty="0"/>
          </a:p>
        </p:txBody>
      </p:sp>
      <p:sp>
        <p:nvSpPr>
          <p:cNvPr id="14" name="Text 4"/>
          <p:cNvSpPr txBox="1"/>
          <p:nvPr/>
        </p:nvSpPr>
        <p:spPr>
          <a:xfrm>
            <a:off x="3233217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на бумаге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33167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замыкаются и идут к центру вверх, перед нами холм или возвышенность. Такая схема помогает представить объём даже на плоском листе. Это особенно удобно, когда нужно объяснить рельеф без настоящей модели местности.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990134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склона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90084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расположенные горизонтали показывают пологий склон, а частые — крутой. Так план подсказывает, где идти легче, а где подъём будет заметнее. Один взгляд на линии уже даёт важную информацию о поверхности.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горизонтали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местности»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не только показывают высоту, но и помогают представить форму поверхности без объёмной модели. Это полезно при чтении плана участка или холма.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линии могут обозначать и возвышенность, и впадину, поэтому важно смотреть на направление изменения высот и расстояние между горизонталями.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маршрута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строят по направлению и расстоянию, сверяя каждый поворот со сторонами горизонта и масштабом.
</a:t>
            </a:r>
            <a:endParaRPr lang="en-US" sz="12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участка по шагам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Список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условие и отмечают, какие объекты обязательно должны быть на плане: школа, вход, спортплощадка, клумба, деревья и дорожка.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Построение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масштаб, ставят север сверху и наносят объекты условными знаками, сохраняя их взаимное расположение на участке.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проводят маршрут от входа до спортплощадки и проверяют, всё ли соответствует условию и не нарушены ли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2460122"/>
            <a:ext cx="4468800" cy="1511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проверка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местности»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часто встречаются ошибки при построении плана, и по каким признакам их легче всего заметить при проверке.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плана должна начинаться с масштаба и сторон горизонта: именно там чаще всего появляются ошибки, которые затем искажают все остальные объекты.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плане местности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помогает быстро понять, где находятся объекты, каково расстояние между ними и в каком направлении двигаться. Если помнить масштаб, знаки и стороны горизонта, читать план становится просто.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2026-07-26T18:39:02Z</dcterms:created>
  <dcterms:modified xsi:type="dcterms:W3CDTF">2026-07-26T18:39:02Z</dcterms:modified>
</cp:coreProperties>
</file>