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Круглые черви: строение, образ жизни и значение
</a:t>
            </a:r>
            <a:endParaRPr lang="en-US" sz="3006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Нематоды: где живут, как устроены и почему важны.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вокруг нас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встречаются в почве, воде и в организмах растений и животных. Они бывают почти незаметными, но их роль огромна: одни помогают природе, другие вызывают болезни.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типа нематод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тела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нематод покрыто плотной кутикулой. Она защищает червя от высыхания, механических повреждений и помогает сохранять постоянную форму в разных условиях среды.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полость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 находится первичная полость, заполненная жидкостью. Она действует как опора для внутренних органов и участвует в движении, делая тело упругим и гибким.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у круглых червей сквозная: пища поступает через рот, проходит по кишечнику и выводится через анальное отверстие. Это позволяет питаться непрерывно.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кровеносной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нематод отсутствуют кровеносная и дыхательная системы. Кислород и питательные вещества распределяются внутри тела благодаря жидкости первичной полости и тонким тканям.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круглых червей очень многочислен. Среди нематод есть свободноживущие организмы, а также паразиты, приспособленные к жизни в теле человека, животных и растений.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круглого червя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круглого червя вытянутое, веретенообразное и сужается к концам. Такая форма помогает ему легко продвигаться в почве, воде или внутри организма хозяина.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кожу и мышцы образуют кожно-мускульный мешок. Движение происходит за счёт продольных мышц, поэтому червь двигается изгибами, а не как сегментированные животные.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можно показать кутикулу, рот, кишечник и анальное отверстие. У паразитических форм также хорошо заметны органы размножения, потому что они обеспечивают большое число потомства.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 и прочный покров делают круглых червей устойчивыми в разных средах. Именно поэтому они успешно живут и в почве, и в организме других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круглые черви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 особенно многочисленны в почве и донных отложениях, где много пищи и влаги.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почву и организмы-хозяева: нематоды хорошо приспособлены к скрытой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типичным местам обитания нематод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 и их роль в природе
</a:t>
            </a:r>
            <a:endParaRPr lang="en-US" sz="2701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нематоды участвуют в разложении органических остатков. Благодаря этому вещества быстрее возвращаются в почву и снова становятся доступными для растений.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микроорганизмов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питаются бактериями и микроскопическими организмами. Так они помогают поддерживать равновесие в почвенной среде и не дают отдельным микробам сильно размножаться.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цепи питания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нематоды входят в пищевые цепи как добыча для мелких животных. Без них многие обитатели донных отложений получили бы меньше корма.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Своей жизнедеятельностью нематоды влияют на структуру и плодородие почвы. Чем активнее почвенные организмы, тем лучше условия для роста культурных растений.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652584"/>
            <a:ext cx="4876200" cy="1728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 их 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известные паразитические нематоды, пути их попадания в организм и основные органы, которые они поражают.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опасных видов связано с нарушением гигиены или плохо обработанной пищей; сильнее всего страдают кишечник и связанные с ним органы.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паразитических нематодах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аскариды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развития паразита в организме человека и во внешней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заражение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паразитов легко попадают в рот с немытых рук, особенно после игры на улице или работы с землёй. Такой путь заражения очень распространён у детей.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 приготовленное мясо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нематоды передаются через мясо, если оно недостаточно прожарено или проварено. Важно соблюдать правила приготовления, чтобы уничтожить личинки паразитов.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Немытые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 зелень могут быть загрязнены частицами почвы. Если их не мыть, незаметные яйца и личинки вместе с пищей попадают в организм.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почвой и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возможно при контакте с загрязнённой почвой или водой, если потом человек касается лица или берёт еду руками. Поэтому личная гигиена особенно важна.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человеческая: самый известный паразит
</a:t>
            </a:r>
            <a:endParaRPr lang="en-US" sz="2432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житель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может жить в тонком кишечнике человека и достигать 30–40 сантиметров. Она питается уже переваренной пищей хозяина и постепенно ослабляет организм, не вызывая сразу заметных признаков. Поэтому человек может долго не подозревать о заражении.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яиц в организм личинки выходят в кишечнике и затем мигрируют через кровь к лёгким. На этом этапе возможны кашель, слабость и боли в животе, а затем личинки снова оказываются в кишечнике и вырастают во взрослых червей.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Острица и детский энтеробиоз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яиц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острицы попадают в организм через грязные руки, игрушки, бельё или пыль. Чаще всего это происходит в семье, школе или детском коллективе, где дети тесно общаются.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 симптомы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кишечнике из яиц выходят личинки, а затем взрослые черви. Самка откладывает яйца около анального отверстия, поэтому появляется сильный зуд, особенно вечером и ночью.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расчёсывании яйца попадают на руки, одежду и предметы вокруг. Так заражение быстро передаётся другим людям, если не соблюдать чистоту и правила личной гигиены.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паразитических нематод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дети: они чаще забывают мыть руки и трогают общие предметы. У взрослых риск возрастает при работе на земле и контакте с животными.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заражения связаны с повседневными привычками, поэтому гигиена и правильная обработка пищи остаются самыми надёжными мерами защиты.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«Паразитические нематоды»; значения на диаграмме условные, для сравнения путей передачи.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плодовитость помогает виду быстро сохраняться и распространяться, даже если часть потомства погибает в организме хозяина или во внешней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о паразитических нематодах: многие виды откладывают тысячи яиц.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1 000+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яиц может откладывать одна самка многих паразитических нематод за жизнь.
</a:t>
            </a:r>
            <a:endParaRPr lang="en-US" sz="12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Раздельнополость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круглых червей самцы и самки существуют отдельно. Это повышает разнообразие потомства и помогает виду приспосабливаться к разным условиям среды и жизни в организме хозяина.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внутри тела самки, поэтому яйца защищены с первых этапов развития. Затем из них выходят личинки, готовые к дальнейшему росту и расселению.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видов жизненный цикл часто включает несколько стадий. Личинки могут менять органы, а иногда и хозяев, что делает размножение более успешным и устойчивым.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сложного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среды и этапов развития помогает нематодам выживать, даже если условия становятся неблагоприятными. Чем сложнее цикл, тем труднее полностью прервать его в природе.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свободноживущих и паразитических видов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теме «Тип Круглые черви»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нематод имеют общий план строения, но по-разному добывают пищу, передвигаются и взаимодействуют с окружающей средой.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 поддерживают природные круговороты, а паразитические приспособлены к жизни за счёт хозяина и нередко вредят человеку, животным и растениям.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без повреждений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здоровом растении корни остаются светлыми, упругими и хорошо ветвятся. Такое растение лучше добывает воду и минеральные вещества, поэтому быстрее растёт и даёт более высокий урожай.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нематод в почве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почве много паразитических нематод, корни темнеют, утолщаются или покрываются вздутиями. Растение начинает вянуть, даже если влаги достаточно, и заметно отстаёт в росте.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в сельском хозяйстве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круглый червь хорошо приспособлен к 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работают вместе: одни защищают тело, другие помогают двигаться и быстро увеличивать численность даже в неблагоприятных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 нематод — защита и быстрое размножение. Благодаря им они широко расселяются и успешно живут в самых разных средах.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признакам строения нематод, основанная на учебном материале.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 нематодами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уменьшающих риск попадания яиц и личинок в организм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о типе круглые черви
</a:t>
            </a:r>
            <a:endParaRPr lang="en-US" sz="2985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многочисленны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встречаются почти повсюду: в почве, воде и в организмах растений, животных и человека. Их успех связан с выносливостью и способностью приспосабливаться к разным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эффективное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круглых червей устроено просто, но функционально. Кутикула, первичная полость тела и сквозной кишечник помогают сохранять форму, двигаться и добывать пищу.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полезные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 участвуют в разложении органических остатков и в пищевых цепях. Они поддерживают здоровье экосистем и влияют на плодородие почвы.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опасные паразиты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вызывают болезни у людей, животных и растений. Поэтому важно знать пути заражения и соблюдать правила гигиены, чтобы снизить риск встречи с 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черви: маленькие, но очень важные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показывают, как одно и то же строение может помогать жить в почве, воде и в организме хозяина. Знание их особенностей защищает здоровье, урожай и домашних животных.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2026-05-31T20:44:04Z</dcterms:created>
  <dcterms:modified xsi:type="dcterms:W3CDTF">2026-05-31T20:44:04Z</dcterms:modified>
</cp:coreProperties>
</file>