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Города: общее представление и ключевые темы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населённые пункты с богатой инфраструктурой и разнообразной жизнью.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городов и начало урбанизации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города возникли около 6000 лет назад в Месопотамии и Египте, что дало толчок развитию письменности и торговли. Мировая урбанизация ускорилась с промышленной революцией в XIX веке.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 городе значительно выше, чем в сельских районах, что требует развитой инфраструктуры и организации пространства.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Многоэтажные здания и жилые комплексы позволяют разместить большое число жителей на ограниченной территории города.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система обеспечивает связь между разными районами и удобство передвижения жителей и гостей.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признаки города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предлагает разнообразные общественные услуги: школы, больницы, магазины, культурные и спортивные учреждения, а также администрацию.
</a:t>
            </a:r>
            <a:endParaRPr lang="en-US" sz="9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2" y="1126436"/>
            <a:ext cx="4960800" cy="8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7" y="2080288"/>
            <a:ext cx="4960800" cy="8865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7" y="3031282"/>
            <a:ext cx="4960800" cy="88654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20971" y="3982271"/>
            <a:ext cx="4960800" cy="8865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города мира и их уникальность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26276"/>
            <a:ext cx="3472800" cy="887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— крупнейший мегаполис мира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населением около 37 миллионов человек, Токио удивляет сочетанием ультрасовременных технологий и древних традиций. Город славится яркой культурой и масштабной транспортной сетью.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9975" y="2084197"/>
            <a:ext cx="3472800" cy="887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— город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с населением около 19 миллионов человек известен Таймс-сквер, разнообразием культур и ролью финансового центра США. Здесь пересекаются люди со всего мира.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69975" y="3035191"/>
            <a:ext cx="3472800" cy="887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исторический и культурный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Великобритании сохранила множество памятников, таких как Биг-Бен и Букингемский дворец. Лондон — город многонациональный и динамичный.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77719" y="3986180"/>
            <a:ext cx="3472800" cy="887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сердце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славится Красной площадью, Кремлём и богатой историей. Здесь встречаются древние традиции и современное развитие в различных сферах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функция включает работу органов власти, управление городскими процессами и социальными службами.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функция проявляется в деятельности предприятий, офисов, торговых центров и бизнес-структур, формируя финансовый центр.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 транспортная функции обеспечивают досуг, развитие искусства, образовательные учреждения и эффективные коммуникации между районами.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современных городов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городского населения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рост происходит в Азии и Африке, что оказывает влияние на инфраструктуру и экономику.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городского населения требует инновационных решений для устойчивого развития городов и улучшения качества жизни.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разнообразие городов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 классические стили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Небоскрёбы Нью-Йорка и Дубая впечатляют высотой и современным дизайном. В Санкт-Петербурге архитектура отражает барокко и классицизм, а в Сеуле преобладают современные жилые комплексы.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истории и культуры на архитектуру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городов рассказывает об их исторических этапах и культурных традициях, отражая уровень экономического развития и предпочтения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595" y="1685887"/>
            <a:ext cx="158813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3407866"/>
            <a:ext cx="192000" cy="15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321" y="1691454"/>
            <a:ext cx="192000" cy="170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6134" y="3393766"/>
            <a:ext cx="159075" cy="181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0871" y="1685888"/>
            <a:ext cx="181800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городского транспорта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Метрополитен обеспечивает быстрые и удобные перемещения по городу, особенно в крупных мегаполисах с плотным населением.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Велодорожки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велосипедной инфраструктуры способствует экологичному движению и улучшению здоровья горожан.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и трамваи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Автобусные маршруты и трамваи охватывают районы с меньшей плотностью, обеспечивая доступность общественного транспорта.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Электросамокаты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Электросамокаты широко используются для коротких поездок и снижают нагрузку на традиционный транспорт.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Каршеринг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каршеринговые сервисы позволяют арендовать автомобиль на короткое время, что уменьшает количество личных машин.
</a:t>
            </a:r>
            <a:endParaRPr lang="en-US" sz="11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населения крупнейших городов мира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численность жителей в миллионах в важных мегаполисах. Токио значительно опережает остальные города по населению.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— крупнейший мировой мегаполис, остальные города имеют значительно меньше жителей, что влияет на их инфраструктуру и развитие.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Театры, музеи и концертные залы предоставляют разнообразные мероприятия для жителей всех возрастов, способствуя культурному развитию.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культура и досуг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спортивные секции становятся центрами активного отдыха, где подростки и семьи могут проводить свободное время с пользой.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Кафе, фестивали и городские ярмарки создают живую атмосферу, объединяя людей и поддерживая городской дух сообщества.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городов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здоровье горожан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высокий уровень выхлопных газов и промышленных выбросов ухудшает качество воздуха. Это вызывает рост заболеваний дыхательных путей и аллергий, особенно у детей и пожилых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зелёных зон и его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количество парков и лесов в городской среде снижает комфорт жизни и ухудшает климат. Озеленение помогает уменьшить температуру и улучшить настроение жителей.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шумом и отходами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шума на улицах и скопление большого количества мусора требуют системной переработки и внедрения экологичных видов транспорта. В городах развиваются инициативы по раздельному сбору отходов и шумовому контролю.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Установлены датчики движения и загрязнения воздуха, которые помогают оперативно реагировать на изменения и улучшать городскую инфраструктуру.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городах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общественных местах предоставлен бесплатный Wi-Fi, что облегчает доступ к информации и коммуникации для всех жителей и гостей города.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системы управления транспортом сокращают пробки и повышают безопасность на дорогах.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видеонаблюдения и электронные сервисы обеспечивают защиту и упрощают получение административных услуг для разных возрастных групп.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больше школ и университетов, возможностей для обучения и карьерного роста в разных сферах.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выбирают города для жизни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культурных мероприятий и общественной жизни делает городскую среду насыщенной и интересной для молодёжи и взрослых.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шум и высокая плотность населения часто создают стресс, а стоимость жилья и услуг бывает значительной.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2" y="1126436"/>
            <a:ext cx="4960800" cy="8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7" y="2080288"/>
            <a:ext cx="4960800" cy="8865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7" y="3031282"/>
            <a:ext cx="4960800" cy="88654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20971" y="3982271"/>
            <a:ext cx="4960800" cy="8865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памятники городов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26276"/>
            <a:ext cx="3472800" cy="887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— символ Парижа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металлический монумент возвышается в центре Парижа и привлекает миллионы туристов. Она олицетворяет изящество и технический прогресс XIX века.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9975" y="2084197"/>
            <a:ext cx="3472800" cy="887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— сердце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площадь с уникальной архитектурой: Кремль, собор Василия Блаженного, памятники истории и культуры России.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69975" y="3035191"/>
            <a:ext cx="3472800" cy="887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— символ Нью-Йорка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Франции, расположенный на острове Свободы. Она стала знаком свободы и гостеприимства для миллионов иммигрантов.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77719" y="3986180"/>
            <a:ext cx="3472800" cy="8874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Биг-Бен — знаменитый часовой механизм Лондона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с часами у здания парламента известна своим мощным боем. Этот символ Великобритании отражает традиции и 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сосредоточены сотни национальностей, что способствует культурному обмену и взаимопониманию.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выступает языком делового общения и помогает объединять жителей разных стран.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и уважение к традициям являются основой дружелюбной атмосферы в многонациональной среде.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общение в мегаполисах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культурных фестивалей и мероприятий способствует интеграции и расширяет горизонты общения.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городской инфраструктуры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развития комфортного и безопасного города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характеризуется плотной застройкой, множеством рабочих мест и высоким уровнем инфраструктуры.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славится тишиной, близостью к природе и занятиями традиционными для сельского хозяйства профессиями.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для досуга и социального общения в городе шире, но там часто шумно и многолюдно.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деревня: отличия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России: знаменитые примеры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деловой и культурный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крупнейший российский мегаполис, сочетающий истории и современность. Здесь расположены важнейшие государственные учреждения и бизнес-центры.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 другие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известен своей архитектурой и культурой. Казань славится смешением традиций русских и татар, а Владивосток — главный морской порт на Дальнем Востоке.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тенденции развития городов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экологичного транспорта и повышение энергоэффективности зданий становится приоритетом для устойчивого развития городов.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2030 году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цифровых технологий для контроля ресурсов и управления инфраструктурой позволит сделать города умнее и комфортнее.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2050 году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зелёных зон и укрепление культурной самобытности обеспечат гармоничное сочетание природы и городской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— центры будущего развития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объединяют людей для создания новых идей, развития науки и искусства. Важно сохранять природу и уважать разнообразие, чтобы обеспечить комфортное будущее для всех.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2026-05-07T01:42:17Z</dcterms:created>
  <dcterms:modified xsi:type="dcterms:W3CDTF">2026-05-07T01:42:17Z</dcterms:modified>
</cp:coreProperties>
</file>