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на пути к единству — обзор и ключевые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 множества разрозненных государств и городов стала единой нацией.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Венского конгресса 1815 года территории Германии разделились на множество государств. Идеи либерализма и национализма, а также экономический рост и железные дороги стимулировали желание объединения.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после 1815 года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 координации транспорта и промышленности сказывались на экономическом росте и общих международных позициях государств.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раздробленность снижала влияние на мировой арене и тормозила процесс формирования национального самосознания.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включали более 30 отдельных государств с собственными армиями, законами и валютой, что усложняло взаимодействие между ними.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раздробленное устройство затрудняло развитие торговли, поскольку существовали многочисленные барьеры и разные таможенные правила между территориями.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— центр реформ и мощи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обладала сильной армией, которая прошла модернизацию, а также активно развивала промышленность. Реформы в государственном управлении сделали её ведущей силой в регионе.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империя: многонациональное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управляла обширной многонациональной империей, но оставалась консервативной монархией. С течением времени её влияние ослабевало, особенно в германском вопросе.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и Австрия: главные игроки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таможенный союз (1834): шаг к единству
</a:t>
            </a:r>
            <a:endParaRPr lang="en-US" sz="2461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под лидером Пруссии, таможенный союз отменил многие пошлины между 18 государствами, стимулируя рост торговли и укрепление экономических связей.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шаг способствовал укреплению взаимозависимости регионов и создал базу для дальнейшего политического сближения и единства Германии.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1848–1849 годов: путь к переменам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 — начало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Встревоженное население потребовало конституционных реформ, гражданских свобод и национального объединения.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Франкфуртского парламента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была предпринята попытка создать парламент для всей Германии и разработать единую конституцию.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революции 1849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силы подавили протесты, но многие идеи реформ сохранились и повлияли на будущее развитие.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политическая жизнь оживилась, что подготовило почву для следующего этапа объединения.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 стратегия Бисмарка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 стал премьер-министром Пруссии в 1862 году. Он применял политику «железа и крови», сосредоточив внимание на военной мощи и дипломатии для объединения Германии.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борьба и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Бисмарк укрепил армию и строил отношения с королём. Его дипломатию отличала способность изолировать противников Пруссии и создавать выгодные союзы.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Отто фон Бисмарка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061911"/>
            <a:ext cx="4164900" cy="2976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события на пути к единству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важнейшие этапы объединительного процесса Германии в XIX веке.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события усиливали экономическое и политическое единство, приводя к созданию империи.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Данией 1864 года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ход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произошла из-за спора за герцогства Шлезвиг и Гольштейн. Пруссия и Австрия объединили силы и успешно разгромили Данию в кратчайшие сроки.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германских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разделила герцогства между союзниками, что усилило напряжённость между Пруссией и Австрией и подготовило почву для их военного конфликта.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Австро-прусская война 1866 года и ее значение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война стала решающей битвой за лидерство в Германских землях между Пруссией и Австрией, определив дальнейший курс объединения.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благодаря современным вооружениям и реформам армии одержала быстрый разгром, резко ослабив влияние Австрии.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Австрия была исключена из германских дел, что позволило сформировать Северогерманский союз под прусским руководством.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Северогерманский союз охватил 22 государства с общей конституцией и управленческими органами, объединив северные земли в единое политическое образование.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Германии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союзных государств объединились под руководством Пруссии, заложив основы будущей германии.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война: путь к империи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1870–1871 годов стала ключевым событием для объединения Германии. Война началась из-за напряжённых отношений между Францией и Пруссией, вызвав сплочение немецких земель.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Францией вызвала подъём национального духа и позволила сформировать Германскую империю. В результате, 18 января 1871 года Вильгельм I был коронован императором Германии.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Зеркальный зал Версаля — символ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1871 года Вильгельм I был коронован в Зеркальном зале Версальского дворца. Это место стало символом завершения процесса объединения и новой эпохи для Германии.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Отто фон Бисмарка в создании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 возглавил политическую стратегию объединения. Его дипломатия и решительные действия подготовили почву для провозглашения империи, укрепив немецкую государственность.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Германской империи в 1871 году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управление Германской империи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империя состояла из 25 государств с федеративным устройством, где Пруссия имела доминирующее положение и значительный политический вес.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рейхстаг и рейхсрат обеспечивали законодательную деятельность, была введена единая валюта, армия и общие законы для всех земель империи.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сосредоточилась у императора и рейхсканцлера — первое кресло занял Бисмарк, который осуществлял исполнительную власть и управлял внешней политикой.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демография и экономика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Колоссальное развитие железнодорожной сети обеспечило транспортировку сырья и готовой продукции, ускоряя индустриализацию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и транспорта сделало Германию одним из самых быстрорастущих и экономически сильных государств Европы.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ежегодник Германии, 1901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образование в единой Германии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повлияли на техническое образование, расширяя знания в области инженерии и естественных наук.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активно поддерживало научные и культурные общества, что способствовало распространению прогрессивных идей и инноваций.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Введено обязательное начальное образование, что обеспечило базовые знания всем детям страны, повысив общий уровень грамотности.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школ и университетов значительно выросло, стимулируя развитие науки и подготовку квалифицированных специалистов для промышленности.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идентичность и культура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символов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страны сопровождалось созданием национальных символов — герба, флага и гимна, которые объединили жителей разных регионов в единую нацию.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и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музыка и искусство получили новый импульс, усилился интерес к народным традициям и историческим памятникам, укрепляя общенациональное самосознание.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Европы на объединение Германии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Австрия восприняли объединённую Германию с настороженностью, опасаясь усиления её влияния в Европе.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относилась к новым политическим реалиям с осторожностью, выжидая и анализируя возможные последствия для своих интересов.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альянсов и рост соперничества особенно проявились между Германией и Францией, что повлияло на европейскую политику.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этапов объединения Германии
</a:t>
            </a:r>
            <a:endParaRPr lang="en-US" sz="2473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ключевых событий в истории объединения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Германии: начало новой эпохи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единой Германии укрепило её экономику и политическое положение, вызвав глубокие изменения на международной арене и влияние, ощущаемое на протяжении десятилетий.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2026-05-10T23:29:56Z</dcterms:created>
  <dcterms:modified xsi:type="dcterms:W3CDTF">2026-05-10T23:29:56Z</dcterms:modified>
</cp:coreProperties>
</file>