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«Детские очки» К. Ушинского: смешной случай и важный урок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детей, забавная ошибка и первый урок о назначении вещей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рассказы К. Д. Ушинского для детей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Ушинский писал просто и ясно, чтобы детям было легко узнавать мир через знакомые вещи и житейские ситуации. В его коротких рассказах всегда есть наблюдение, улыбка и добрый смысл.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этот рассказ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появляется необычный предмет, который сразу привлекает внимание детей. Им хочется рассмотреть его, понять и объяснить по-своему, поэтому возникает цепочка смешных догадок.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на удивлении и ошибке: ребёнок видит только внешний вид вещи, а не её назначение. Из-за этого простая ситуация становится забавной и запоминающейся.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приходит понимание, что предмет нужен не для игры, а для дела. Так короткий эпизод превращается в маленький, но важный урок внимательности.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как главный предмет истории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вещь в детских глазах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очки выглядят непривычно: стекла, дужки и способ, которым они держатся на носу, сразу вызывают интерес. Обычная вещь вдруг кажется почти загадкой. 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 понятным назначением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взрослого очки — это помощник, а не игрушка. Именно поэтому один и тот же предмет выглядит по-разному, если смотреть на него глазами ребёнка и взрослого.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63" y="1789450"/>
            <a:ext cx="14962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941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событии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Дети-любознайки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первыми замечают очки и хотят всё потрогать, примерить и проверить сами. Их интерес искренний, живой и немного смешной.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взрослый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знает, как пользоваться очками правильно, и не сердится на детскую ошибку. Его объяснение помогает увидеть, в чём была путаница.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сочетание детского удивления и взрослого понимания делает эпизод тёплым. Смешно становится не от насмешки, а от неожиданности.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событий в коротком и понятном эпизоде.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хочется всё попробовать самим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естественно тянуться к новому предмету, потому что им хочется понять его не только глазами, но и руками. Так рождается живой интерес к миру.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показывает, что любопытство само по себе не является плохим. Оно помогает учиться, если ребёнок хочет разобраться, а не просто подражать.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случай с очками получается таким запоминающимся. Детское желание проверить всё самому ведёт к ошибке, но эта ошибка становится полезным открытием.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эпизод вызывает улыбку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потому, что ребёнок обращается с серьёзным предметом как с новой игрушкой или загадкой. В этом есть неожиданность, а неожиданность всегда рождает улыбку.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рассказ остаётся добрым: никто не обижается и не высмеивает героя. Ошибка мягко поправляется, а читатель чувствует тепло и спокойствие.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ясные слова в рассказе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используются обычные слова и знакомые действия из повседневной жизни. Поэтому история не требует сложных объяснений и звучит очень естественно.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речь помогает легко пересказать содержание своими словами. Главная мысль запоминается быстро, потому что она выражена просто и без лишних подробностей.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выбирает короткие и понятные фразы, чтобы текст легко читался вслух. Даже младший школьник быстро понимает, что происходит в каждом эпизоде.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— два взгляда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взрослого — нужный помощник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смотрит на очки как на полезную вещь, которая помогает лучше видеть и не уставать. Для него это привычный предмет, у которого есть ясная работа и точное место в жизни. Именно поэтому взрослый спокойно объясняет, зачем очки нужны.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— загадка и находка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сначала видит в очках что-то необычное и даже немного смешное. Ему хочется рассмотреть их поближе, потому что предмет похож на странную находку из мира взрослых. Так один и тот же предмет превращается в историю открытия.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каждого предмета есть своё назначение, и сначала нужно понять его смысл, а не судить только по внешнему виду или необычной форме.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Любопытство полезно, когда оно помогает разобраться в вещи, а не просто схватить её из интереса и сразу начать использовать неправильно.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Ошибка в рассказе не становится бедой: она мягко показывает, как важно быть внимательным, аккуратным и осторожным с чужими вещами.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Смешной случай превращается в урок, который легко запомнить: сначала удивление, потом объяснение, а затем правильный вывод о вещи.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история близка первоклассникам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Младшим школьникам хорошо знакомо желание сразу потрогать и проверить всё новое. Когда перед глазами появляется незнакомый предмет, хочется тут же узнать, как он устроен и зачем нужен.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рассказе нет сложных событий и длинных объяснений. Ситуация понятна с первого чтения, поэтому дети легко улыбаются, запоминают случай и без труда называют его главную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рассказа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Спокойное начало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начинается обычно и просто: в привычной обстановке появляется новый предмет. Читатель сразу чувствует ясность и неторопливый, доброжелательный тон.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Смешная ошибка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использовать вещь неправильно вызывает улыбку. Комизм строится на наивности, но в нём нет злости или насмешки.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Удивление детей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вызывают интерес и вопросы. Детское любопытство делает сцену живой, а настроение становится чуть шутливым и очень тёплым.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Добрый вывод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объяснение возвращает спокойствие и помогает понять смысл случая. Читатель уходит с чувством лёгкого юмора и ясного урока.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реальной жизнью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знакомы многим детям: их носят родители, бабушки, дедушки и учителя. Поэтому предмет из рассказа сразу кажется понятным и настоящим, а не книжной выдумкой.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история напоминает обычную ситуацию из жизни: увидел новое — захотел разобраться. Взрослое объяснение помогает избежать путаницы и показывает, как важна внимательность к вещам.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нужно внимательно рассмотреть предмет и только потом делать вывод. Это помогает не ошибаться и лучше понимать, как устроен окружающий мир.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Любопытство может быть полезным, если оно сопровождается желанием узнать правду. Тогда интерес приводит не к беспорядку, а к новому знанию.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Даже смешной случай может стать уроком. Ушинский показывает, что смех и польза не мешают друг другу, а помогают запомнить мысль надолго.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короткого рассказа Ушинского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рассказа одно главное событие, поэтому его легко следить от начала до конца. Небольшой объём помогает первокласснику не уставать и сразу понимать, что произошло и почему.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мало действующих лиц, а действия ясны и знакомы детям. Такой способ рассказа удобно читать вслух, пересказывать по памяти и обсуждать после чтения в классе.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7281" y="1405400"/>
            <a:ext cx="12843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текстов Ушинского для детей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берёт события из повседневной жизни, поэтому ребёнок легко узнаёт знакомые вещи, действия и чувства. Это делает чтение близким и интересным.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коротком тексте есть полезный вывод. Он не звучит строго, а вырастает из самого случая, поэтому запоминается легко и естественно.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ребёнку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Ушинский не говорит с маленьким читателем сверху вниз. Он учитывает детский взгляд на мир и объясняет мысли ясно, спокойно и доброжелательно.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рассказ смешным и добрым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эффект рождается из неожиданной ошибки: ребёнок обращается с вещью не так, как это делает взрослый. Из-за этого обычный предмет вдруг кажется загадкой и вызывает улыбку.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рассказе никто не обижается и не смеётся зло. Мягкий юмор делает историю тёплой, а добрый тон помогает принять урок спокойно и без страха.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по произведению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Любопытство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 необычный предмет и хотят понять, что это такое. С этого начинается весь короткий и понятный сюжет.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Недоразумение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использовать очки неправильно приводит к смешному случаю. Ошибка выглядит наивно, но именно она делает рассказ запоминающимся.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объяснение помогает увидеть главное: у каждой вещи есть своё назначение, а внимательность и разум важнее поспешности.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«Детские очки» важен и сегодня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короткий рассказ и сейчас легко понятен детям, потому что любопытство и желание всё проверить знакомы каждому. Ушинский превращает обычный бытовой случай в тёплый урок смеха, внимания и разума.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2026-05-24T02:37:45Z</dcterms:created>
  <dcterms:modified xsi:type="dcterms:W3CDTF">2026-05-24T02:37:45Z</dcterms:modified>
</cp:coreProperties>
</file>