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простейших: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организмы, влияющие на природу и жизнь человека.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простейшие?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эукариоты, около 70 000 видов. Живут в воде, почве и организмах. Изучать их важно для понимания клеток.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простейших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простейших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делятся на жгутиконосцев, саркодовых, инфузорий и споровиков по способам передвижения: жгутики, ложноножки, реснички. Это помогает классифицировать виды.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видам относятся эвглена зелёная (жгутиконосцы), амёба (саркодовые), инфузория-туфелька (инфузории) и малярийный плазмодий (споровики). Каждый играет свою роль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 экосистемах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разлагают органику, участвуя в круговороте веществ и поддерживая чистоту вод и почвы.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бактерий и водорослей, не давая им чрезмерно размножаться и нарушать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служат пищей мелким животным и рыбам, занимая важное место в пищевых цепях водных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как паразиты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вызывают заболевания: малярия вызывается плазмодием, лямблиоз — лямблиями, токсоплазмоз — токсоплазмами. Они паразитируют в организме хозяина, причиняя вред.
</a:t>
            </a:r>
            <a:endParaRPr lang="en-US" sz="1092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паразитов происходит через загрязнённую воду, пищу или укусы комаров, что делает профилактику особенно важной для здоровья.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заболеваний, вызываемых простейшими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случаев приходится на развивающиеся страны с низким уровнем санитарии и медицинского обслуживания.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отражает важность повышения санитарии и профилактических мер для снижения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в кишечнике жвачных помогают переваривать сложные растительные волокна, улучшая пищеварение животных.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простейших с другими организмами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обитают в желудках термитов и расщепляют древесину, облегчая доступ к питательным веществам для хозяина.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симбиотические отношения выгодны простейшим и их партнёрам, обеспечивая питание и защиту.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влияет на экосистемы, поддерживая здоровье животных и эффективность биологических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паразитических и свободноживущих простейших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и свободноживущие простейшие отличаются образом жизни, влиянием на окружающую среду и взаимодействием с другими организмами.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важны для экологии: паразиты влияют на биологические процессы, свободноживущие — на круговорот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корм для маленьких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амёбы составляют основу питания ракообразных и мальков рыб, обеспечивая их энергией для роста и развития.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органических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разлагают органику, ускоряя её превращение в питательные вещества, доступные для других живых организмов водоёма.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стабильность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простейших могут вызвать дисбаланс в пищевых цепях, влияя на здоровье водных биосистем.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 пищевых цепях водоёмов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использования простейших в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применять простейших для оценки чистоты воды и состояния почвы благодаря их чувствительности к загрязнениям.
</a:t>
            </a:r>
            <a:endParaRPr lang="en-US" sz="1063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методик мониторинга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методы оценки численности и состава простейших для своевременного выявления экологических проблем.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автоматизированные системы наблюдения, позволяющие быстро анализировать изменения в популяциях простейших и состояние среды.
</a:t>
            </a:r>
            <a:endParaRPr lang="en-US" sz="1056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индикаторы: простейшие в мониторинге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2148" y="1992620"/>
            <a:ext cx="233742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используются для получения биомассы, богатой белком, которая служит кормом в аквакультуре и животноводстве, обеспечивая эффективный источник питания.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кормов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жгутиконосцы служат пищей для молоди рыб и ракообразных, способствуя успешному выращиванию водных организмов в рыбных хозяйствах.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очищают воду, разлагая органические вещества и снижая уровень загрязнений в системах биологической очистки.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амёбах и инфузориях помогли раскрыть механизмы генетической регуляции, что стало основой для развития генной инженерии и биотехнологий.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простейшие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малярийного плазмодия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паразитологии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простейших на здоровье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вызывает тяжелую форму малярии с лихорадкой и анемией, нарушая работу кровеносной системы и ослабляя иммунитет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Сонная болезнь вызывается трипаносомами, вызывает неврологические расстройства и затрудняет повседневную активность, что особенно опасно в африканских регионах.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Амёбная дизентерия приводит к повреждению кишечника, снижению веса и общей слабости, что затрудняет нормальное развитие и качество жизни пациентов.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малярия массово распространялась в тропических и субтропических регионах, приводя к значительной смертности и ухудшению здоровья населения в различных странах.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паразитозов оказывали влияние на экономическое развитие, снижая трудоспособность и увеличивая расходы на медицинскую помощь до широкого внедрения профилактических мер.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эпидемий, связанных с простейшими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миллиард лет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возникли первые одноклеточные эукариоты, положившие основу для эволюции сложных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эукариот, 2020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считаются одними из самых древних форм жизни, их особенности строения и поведения отражают важные этапы развития клеточных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593" y="1835776"/>
            <a:ext cx="4123335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простейших и их характеристики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движений, питания и образа жизни основных групп простейших.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движении и питании отражают адаптацию к разным средам и образам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комаров как профилактика малярии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инсектицидов и контроль мест размножения комаров значительно снижают распространение малярии, уменьшая риск заражения среди населения.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гигиена для борьбы с лямблиозом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питьевой воды и соблюдение личной гигиены помогают предотвратить заражение лямблиями и другими кишечными паразитами, особенно у детей.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Медикаментозное лечение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специальных препаратов и образовательные программы способствуют раннему выявлению и успешному лечению заболеваний, а также повышают осведомлённость населения о профилактике.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против паразитических простейших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способны переходить в состояние цисты, что позволяет им переживать неблагоприятные условия и активизироваться спустя долгое время.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известная амёба достигает размеров до 5 мм, что делает её видимой без микроскопа — необычное явление среди одноклеточных организмов.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может обработать все органические остатки в капле воды всего за несколько часов, демонстрируя важную роль в очистке водных сред.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активно участвуют в обмене веществ и поддержании баланса экосистем благодаря своей высокой численности и разнообразию форм питания.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простейших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 современной науке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основ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исследований простейших, таких как инфузории, ученые впервые установили основные закономерности наследственности, сделав важный шаг в развитии генетики.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организмы в биологических экспериментах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широко используются в лабораториях для изучения деления клеток, взаимодействия генов и тестирования эффективности новых лекарственных средств.
</a:t>
            </a:r>
            <a:endParaRPr lang="en-US" sz="11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простейших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являются неотъемлемой частью экосистем, поддерживая биологические процессы и здоровье планеты. Их изучение критически важно для медицины, биотехнологий и охраны окружающей среды.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2026-05-09T02:05:09Z</dcterms:created>
  <dcterms:modified xsi:type="dcterms:W3CDTF">2026-05-09T02:05:09Z</dcterms:modified>
</cp:coreProperties>
</file>