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биологии размножения и развития для понимания человеческой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современность изучения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размножения началось в древности, а современные науки раскрывают тайны генетики и развития, помогая заботиться о здоровье и будущем поколении.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 отвечают за производство сперматозоидов – мужских гамет. Они также выделяют тестостерон, запускающий развитие половых признаков и полового созревания.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яичек в репродукции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Придатки яичек служат для созревания и хранения спермы, а семявыносящие протоки транспортируют её от яичек к уретре для последующего оплодотворения.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придатков и семявыносящих протоков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Предстательная железа способствует питанию и защите сперматозоидов, а пенис выполняет функцию передачи спермы во влагалище женщины во время полового акта.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предстательной железы и пениса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половая система: строение и функции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яичниках происходит формирование и созревание яйцеклеток, которые готовы к оплодотворению. Они также вырабатывают гормоны эстрогены и прогестерон.
</a:t>
            </a:r>
            <a:endParaRPr lang="en-US" sz="867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и созревание яйцеклеток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Маточные трубы обеспечивают транспорт яйцеклетки к матке. Овуляция — это выход зрелой яйцеклетки из яичника, начало подготовки к возможной беременности.
</a:t>
            </a:r>
            <a:endParaRPr lang="en-US" sz="875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Маточные трубы и роль овуляции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создает условия для развития плода, влагалище служит место для полового акта и родового пути, а наружные органы защищают внутренние структуры.
</a:t>
            </a:r>
            <a:endParaRPr lang="en-US" sz="876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матки, влагалища и наружных органов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половая система: основные компоненты
</a:t>
            </a:r>
            <a:endParaRPr lang="en-US" sz="237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 половых клеток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внутриутробного развития формируются первичные половые клетки, которые станут будущими гаметами.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сперматогенеза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мальчиков с наступлением полового созревания запускается постоянный процесс производства сперматозоидов в яичках.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Циклическое созревание яйцеклеток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яйцеклетки созревают циклически, начиная с пубертата, обеспечивая готовность к оплодотворению.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хромосомного набора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гамета содержит половину хромосомного набора — 23 хромосомы, что важно для передачи наследственности.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гаметогенеза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менструального цикла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длится около 28 дней и проходит фазы менструации, фолликулярную и овуляцию. В этот период яйцеклетка созревает и готовится к выходу.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Овуляция происходит на середине цикла, после чего начинается лютеиновая фаза, важная для подготовки матки к поддержке возможной беременности.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колебания в менструальном цикле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Фолликулостимулирующий и лютеинизирующий гормоны достигают пика в момент овуляции. После этого растет уровень прогестерона.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всплески способствуют созреванию яйцеклетки и подготовке матки к беременности.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медицинских исследований,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оплодотворения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в маточной трубе, где сперматозоид объединяется с яйцеклеткой, формируя зиготу с полным набором хромосом.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успешного процесса важны здоровая микрофлора и гормональный баланс, а также отсутствие инфекций, влияющих на среду репродуктивных органов.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сперматозоида к яйцеклетке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продвижения сперматозоида в женском организме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и имплантация зиготы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начинает дробиться, делясь на множество клеток, продвигаясь к матке в течение первых 3–4 дней после оплодотворения.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5–6 день образуется бластоциста — структура, готовая к прикреплению к стенке матки.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 бластоцисты в эндометрий запускает процесс формирования плаценты и развития плода.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внутриутробного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восемь недель происходит закладка всех основных органов и систем, формируются сердце и головной мозг. Это критическое время формирования будущих функций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Фетальный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девятой недели начинается активный рост и дифференцировка тканей, развиваются двигательные навыки. К моменту рождения рост и вес ребёнка достигают примерно 48–55 см и 3–4 кг соответственно.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и её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формируется с третьей недели беременности и служит связующим звеном между матерью и плодом. Она доставляет кислород и питательные вещества для развития ребёнка.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обменных функций, плацента выполняет роль иммунного барьера и синтезирует важные гормоны — хорионический гонадотропин и прогестерон, поддерживая стабильность беременности и защищая плод.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изменения эмбриона по неделям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5-й неделе начинает биться сердце, формируются зачатки позвоночника, мышц и нервной системы. Постепенно появляются конечности и черты лица.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Динамичный рост эмбриона и формирование жизненно важных органов проходят в начале беременности, что подчёркивает важность правильного ухода с первых недель.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и курсы по эмбриологии,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097219"/>
            <a:ext cx="4332300" cy="15153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эмбрионального и фетального периодов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развитии и рисках для здоровья плода на разных стадиях внутриутробного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недели беременности наиболее уязвимы для внешних воздействий, поэтому важно обеспечить безопасность в этот период.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биология человека, 2024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69925" y="1536900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Изгнание плода завершается прохождением через родовые пути, после чего происходит рождение плаценты — важный этап, завершающий процесс беременности и обеспечивающий восстановление организма матери.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4575" y="1536848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Раскрытие шейки матки сопровождается интенсивными сокращениями матки под влиянием окситоцина и простагландинов. Этот этап готовит организм к появлению ребёнка.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78300" y="341775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Роды: фазы и биологическое значение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этапы развития после рождения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568475" y="1775323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самостоятельному дыханию и началу питания, активируется иммунная система для защиты организма новорождённого.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2600" y="2798800"/>
            <a:ext cx="3174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месяцы
</a:t>
            </a:r>
            <a:pPr algn="r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моторика и сенсорные навыки, формируются начальные психические функции и эмоциональные связи с родителями.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68475" y="3790720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детство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активное развитие речи, социальных навыков и обучения, что существенно влияет на будущие успехи ребёнка в разных сферах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полового созревания у мальчиков голос становится глубже, появляется рост волос на лице и теле. Девочки отмечают увеличение молочных желез и начало менструаций. Эти изменения сопровождаются активацией гормонов тестостерона и эстрогенов.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изменения у подростков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начинают испытывать новые эмоции, меняется настроение и возрастает интерес к противоположному полу. Влияние гормонов отражается на поведении и формировании самоидентичности в обществе.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и социальные перемены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созревание: основные изменения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определяет многие черты — рост, цвет глаз, предрасположенность к некоторым заболеваниям. Понимание генетики помогает лучше заботиться о здоровье с ранних лет.
</a:t>
            </a:r>
            <a:endParaRPr lang="en-US" sz="77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особенности и здоровье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и регулярная физическая активность поддерживают гармоничное развитие. Несоблюдение сбалансированной диеты и малоподвижный образ жизни могут привести к нарушениям роста.
</a:t>
            </a:r>
            <a:endParaRPr lang="en-US" sz="769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образа жизни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условия, стрессовые факторы и семейная обстановка влияют на эмоциональное и умственное развитие ребёнка, создавая основу для его социальных навыков.
</a:t>
            </a:r>
            <a:endParaRPr lang="en-US" sz="779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окружающей среды и семьи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развитие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размножении и развитии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к своему здоровью формирует привычки, которые снижают риски заболеваний и способствуют гармоничному физическому и психическому развитию.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гормональных изменениях и развитии организма помогают подросткам лучше понимать себя и строить позитивные отношения с окружающими.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Осведомлённость о репродуктивном здоровье способствует планированию семьи и снижению числа ранних и незапланированных беременностей среди молодёжи.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биологических процессов помогает предупредить наследственные и инфекционные заболевания, что улучшает качество жизни и здоровье будущих поколений.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размножение как 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5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процессов размножения и развития позволяет принимать осознанные решения, поддерживать здоровье и создавать гармоничные семьи, что важно для благополучия общества в целом.
</a:t>
            </a:r>
            <a:endParaRPr lang="en-US" sz="352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2026-05-08T23:49:05Z</dcterms:created>
  <dcterms:modified xsi:type="dcterms:W3CDTF">2026-05-08T23:49:05Z</dcterms:modified>
</cp:coreProperties>
</file>