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без крыльев летает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слово «ветер» и открываем его языковые секреты.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«ветер» помогает увидеть, как язык делает речь точной, живой и красивой. На его примере легко подобрать признаки, действия, родственные слова и составить понятные предложения.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говорим о ветре на уроке русского языка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«ветер» называет движение воздуха. Это имя существительное, и оно отвечает на вопрос «что?».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слово может звучать прямо: «ветер шумит». Оно помогает назвать то, что мы слышим и чувствуем вокруг.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употребляется образно: «ветер перемен». Так речь становится выразительной и немного загадочной.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«ветер» и его значение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слова, связанные с ветром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«ветер» можно подобрать слова-признаки: сильный, свежий, тёплый, холодный. Они помогают точно описать погоду и не перепутать один ветер с другим.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есть слова-действия: дует, свистит, шумит, качает. С ними описание становится живым, будто ветер уже стучится в окно.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небе мчались облака, а во дворе разгулялся ветреный день. Ребята заметили, что слово «ветреный» связано со словом «ветер». Оно помогает описать погоду и напоминает о большой семье родственных слов.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Ветерок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ветерок тихо заглянул в комнату и шевельнул занавеску. В этом слове слышится знакомая основа «ветер». Маленькое слово звучит ласково, но всё равно хранит общий смысл движения воздуха.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Ветрище на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вдруг налетел ветрище, и шарфы сразу стали длиннее от ветра. Слово звучит очень сильно, почти как сам порыв. Оно тоже родственно слову «ветер» и связано с той же общей частью.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к слову «ветер»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родственных словах нужно искать одинаковую смысловую часть. У слов «ветер», «ветерок» и «ветреный» она помогает понять их связь.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похожи по смыслу, их можно сравнить. Так легче заметить корень и не перепутать родственные слова с просто похожими.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слова в одну семью. От него образуются новые слова, а значение остаётся связано с движением воздуха.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«ветер» может быть главным в предложении. Например: «Ветер дует». Здесь оно называет того, о ком говорится, и помогает понять смысл всей фразы.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длинном предложении слово становится частью большого сообщения: «Сильный ветер качает деревья». Добавленные слова делают картину яснее и интереснее.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«ветер» в предложении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Одно слово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один, прилагательное тоже стоит в единственном числе: свежий ветер, сильный ветер.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Несколько предметов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больше одного, форма слова меняется: сильные ветры, холодные ветры.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Правильная связка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слова дружат между собой по смыслу и форме. Речь получается грамматически верной и понятной.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слов в речи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силе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бывает тихим, слабым, умеренным, сильным и порывистым. Такие слова помогают точно сказать, какой он сегодня: почти сонный или уже очень бойкий.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ощущению и месту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быть тёплым, холодным, влажным, сухим, морским или степным. Благодаря этим словам мы легко представляем погоду, даже если за окном ещё ничего не видно.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Слова-описания: какой бывает ветер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Слова-действия: что делает ветер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дует в окно, в поле и на улице. Это самое простое слово-действие, с которого удобно начинать наблюдение.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Свистит и шумит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ветер свистит, шумит и даже словно разговаривает. Такие глаголы делают картину слышимой, а не только видимой.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Кружит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кружить листья, снежинки и пыль. Сразу видно, что он не стоит на месте, а всё время двигается.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Уносит и треплет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уносит бумажки и треплет волосы. В предложении такие слова помогают быстро представить, что происходит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буквенный состав слова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«ветер» состоит из пяти букв: в, е, т, е, р. В нём два слога, а ударение падает на второй слог, поэтому важно внимательно слушать произношение.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разбирать по звукам и буквам. В нём можно услышать мягкие и твёрдые согласные, а ещё потренироваться в чтении и правильном выделении ударного слога.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стихах и загадках ветер часто ведёт себя как живой: он бегает по полям, шепчет в траве и будто играет с листьями.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сравнения помогают представить явление ярче и понятнее. Обычное слово сразу становится образным, а речь звучит красивее и интереснее для слушателя.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автор пишет, что ветер поёт или кружит, читатель легко видит картину. Так одно слово создаёт настроение и делает текст запоминающимся.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образные выражения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ветер нередко показывает силу природы и движение жизни. Короткая фраза звучит метко, потому что в ней нет лишних слов. Ритм, образ и точность помогают запомнить её почти с первого раза.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Загадка, которую подсказывает сам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загадки любят короткие и точные слова. В них ветер может быть невидимым гостем, который шумит, свищет и трогает деревья. Такая загадка учит прислушиваться к миру и замечать, как много можно сказать одним словом.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народной речи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можно назвать само явление: «Ветер дует». Это коротко, понятно и сразу сообщает, что происходит вокруг.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составлять предложения о ветре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добавляют признак, чтобы описание стало точнее: «Холодный ветер дует у окна». Сразу чувствуется погода и место действия.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Ещё одно слово может показать время или состояние: «Сегодня сильный ветер шумит во дворе». Предложение становится живее и полнее.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соединить все части, получится небольшое сообщение. Оно помогает передать не только факт, но и картину, которую легко представить.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Важно сначала определить, что обозначает слово. «Ветер» называет предмет или явление, а значит, это существительное. Оно отвечает на вопрос «что?».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нужно посмотреть на форму и значение соседних слов. «Ветреный» описывает признак, а «дует» сообщает действие. Так легче не перепутать части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внимательности к словам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«ветер» и «ветерок» похожи по смыслу и связаны общим корнем, но это не одно и то же слово. Важно сравнивать значение и форму.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написанием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родственных словах буквы могут немного меняться, но смысловая связь сохраняется. Поэтому полезно внимательно смотреть на общую часть слова и не торопиться.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признак 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«Ветреный день» описывает признак, а «ветер дует» показывает действие. Если перепутать их, предложение станет неточным и будет звучать странно.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стоит обратить внимание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словом на уроке русского языка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помогает увидеть значение слова, его строение и роль в предложении.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словарик удобно включить слова «ветер», «ветерок» и «ветрище». Они помогают сравнивать значение и замечать, как меняется оттенок слова.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 ним можно добавить слова «ветреный», «порыв», «дует» и «шумит». Так легче подбирать словосочетания и строить точные ответы на уроке.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Ещё полезны слова «свежий», «сильный» и «слабый». Они расширяют запас слов и делают описание погоды более ясным и выразительным.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к слову «ветер»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слово «ветер» о русском языке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короткое слово может стать целым уроком. На нём удобно учиться понимать значение, находить корень, определять часть речи и замечать, как слова связаны между собой.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«ветер» показывает, что русский язык умеет быть и точным, и красивым. Он помогает говорить о повседневном и одновременно создавать яркие образы, которые легко запоминаются.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научил нас слушать слова
</a:t>
            </a:r>
            <a:endParaRPr lang="en-US" sz="1989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слово «ветер» может многое рассказать о русском языке: о значении, корне, частях речи и красивых предложениях. А ещё оно делает речь ясной и живой.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2026-05-21T21:37:55Z</dcterms:created>
  <dcterms:modified xsi:type="dcterms:W3CDTF">2026-05-21T21:37:55Z</dcterms:modified>
</cp:coreProperties>
</file>