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прилагательных с помощью приставок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приставки меняют смысл прилагательных и их написание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помогают точнее понимать значение слов, правильно их писать и увереннее делать морфемный разбор. Эта тема встречается в учебных текстах, художественной литературе и обычной речи.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приставки в прилагательных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 помогает образовать новое слово, не меняя часть речи. Прилагательное остаётся прилагательным, но получает новое значение.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приставка в прилагательном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 тёплый и нетёплый показывает, как одна морфема меняет смысл: признак становится противоположным, хотя грамматическая форма остаётся той же.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бесстрашный, неприятный, прибрежный приставка помогает создать новое качественное или относительное прилагательное и уточнить его смысл.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не- образует прилагательные со значением противоположного признака: интересный — неинтересный, аккуратный — неаккуратный, лёгкий — нелёгкий.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не-: значение отрицания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слово называет признак, которого нет или который выражен слабо. В школьных заданиях удобнее всего сравнивать пары слов с противоположным значением.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пишутся слова, которые без не- не употребляются, а также прилагательные с цельным значением: неряшливый, невзрачный, неуклюжий.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и раздельное написание не с прилагательными
</a:t>
            </a:r>
            <a:endParaRPr lang="en-US" sz="2702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 нужно при противопоставлении: не высокий, а низкий; не громкий, а тихий. Здесь важно видеть смысловую пару, а не только форму.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 пишут не и со словами вовсе не, далеко не, ничуть не. Значит, правило зависит и от значения, и от орфографии.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945" y="1328222"/>
            <a:ext cx="213008" cy="1893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6188" y="1319944"/>
            <a:ext cx="154422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8945" y="3114566"/>
            <a:ext cx="213008" cy="18934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0451" y="3106289"/>
            <a:ext cx="205896" cy="20589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без-/бес-: отсутствие признака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звука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беззвучный и бесшумный показывают полное или почти полное отсутствие звука. Приставка сразу задаёт отрицательное значение признака.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покоя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бессонный приставка передаёт отсутствие нужного состояния. Такое прилагательное точно описывает ситуацию, когда признак не проявляется.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бескрайний помогает представить пространство без видимого предела. Приставка усиливает ощущение отсутствия ограничения или края.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заботы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беззаботный и безвкусный показывают, что качество отсутствует полностью. Такие прилагательные часто делают описание предмета или состояния очень точным.
</a:t>
            </a:r>
            <a:endParaRPr lang="en-US" sz="14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303074"/>
            <a:ext cx="4037700" cy="12885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приставки зависит от следующего звука в слове: он помогает определить нужное написание.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таблице видно, что выбор приставки определяется звучанием следующего согласного, а не только смыслом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орфографии: написание приставок без-/бес- зависит от следующего согласного.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без- или бес-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пре- в ряде прилагательных выражает очень высокую степень признака: прекрасный, премилый, преувеличенный. Значение становится особенно ярким.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пре-: очень сильный признак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словах смысл близок к словам очень или слишком, поэтому пре- помогает передать оценку, усиление или высокий уровень качества.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путать пре- и при-: у этих приставок разные значения. Некоторые слова с пре- являются словарными и требуют запоминания.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10292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Запоминание устойчивых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значение не объясняется легко, слово проверяют по словарю: у некоторых прилагательных написание и смысл закрепились исторически.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6897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Сопоставление с существительным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сравнивают прибрежный, придорожный, пригородный со словами берег, дорога, город и замечают смысл близости.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785950" y="1208200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Определение оттенка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приоткрытый и похожих при- помогает передать неполноту действия или дополнительный оттенок, а не просто новое качество.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при-: близость и добавочный оттенок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сравнить приставки по частоте встречаемости в учебных примерах и в речи школьников.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не- и без-/бес-, а при- и сверх- заметно реже, потому что их значения уже и менее универсальны.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оценка по типичным школьным примерам из учебных текстов русского языка.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приставки встречаются чаще в школьных примерах
</a:t>
            </a:r>
            <a:endParaRPr lang="en-US" sz="2409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помогают показать особенно высокий уровень признака в словах-оценках
</a:t>
            </a:r>
            <a:endParaRPr lang="en-US" sz="393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3 приставки встречаются в ярких примерах и делают признак заметно сильнее обычного.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образования прилагательных с помощью приставок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значение приставки в прилагательном
</a:t>
            </a:r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основана на морфемном разборе и проверке значения слова по контексту и словарю.
</a:t>
            </a:r>
            <a:endParaRPr lang="en-US" sz="263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прилагательные с приставками имеют исторически сложившееся значение, которое уже не объясняется простым делением слова на части. К ним относятся, например, прекрасный и прелестный.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приставками, которые нужно запоминать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относятся к словарным: их пишут и понимают как устойчивые единицы, а не как обычное сочетание приставки и корня. Поэтому полезно запоминать их целиком.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художественных текстах эти слова встречаются особенно часто, потому что помогают создать точную оценку, настроение или образ. Они звучат выразительно и легко запоминаются.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подготовке к письму важно сверять подобные слова по словарю и не полагаться только на внешнее сходство с другими прилагательными. Это снижает риск ошибки.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0250" y="1124025"/>
            <a:ext cx="4896000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как приставка влияет на смысл прилагательного и какую общую орфографическую особенность нужно помнить.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не только образует новое слово, но и задаёт его основное значение: отрицание, отсутствие, усиление или связь с местом.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приставок в прилагательных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и их основные значения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лес становится безмолвным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обычном описании лес можно назвать тихим, но слово безмолвный делает картину глубже и выразительнее. Оно сразу создаёт ощущение полной тишины, поэтому в художественном тексте звучит сильнее и образнее.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небо кажется бесконечным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бесконечное помогает показать не просто большой размер, а ощущение отсутствия границы. В таком прилагательном приставка усиливает впечатление, и фраза становится более точной для описания пространства и настроения.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Вещь и её особая характеристика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вроде прибрежный и сверхлёгкий делают сообщение конкретным: сразу понятно, где расположен предмет и чем он отличается. В учебном и научно-популярном тексте такая точность особенно важна.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с приставками в тексте и речи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путают пре- и при-, потому что они похожи по звучанию. Чтобы выбрать верно, нужно определить значение слова: усиление, близость, неполнота или другой оттенок смысла.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теме приставок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распространённая ошибка связана с без- и бес-. Написание зависит от следующего согласного, поэтому безшумный нужно заменить на бесшумный, а правило проверить по звуку.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стоит правописание не с прилагательными. Если не образует одно понятие со словом, оно пишется слитно: некрасивый. При противопоставлении и усилительных словах не пишется раздельно.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 только частоту, но и уязвимые места темы: похожие приставки, звук и смысл слова, а также влияние контекста на написание.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ошибок связано с выбором между пре- и при-. Значит, ученикам особенно важно опираться на значение, а не только на звучание.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 материалу урока, 2025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всего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143" y="1788928"/>
            <a:ext cx="281731" cy="2817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3493" y="1788928"/>
            <a:ext cx="281731" cy="2817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67060" y="1788928"/>
            <a:ext cx="211298" cy="2817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2751" y="3577472"/>
            <a:ext cx="246514" cy="28173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08627" y="3588798"/>
            <a:ext cx="291463" cy="2590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 с разными приставками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218575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признака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важный — неважный показывает, как приставка не- меняет оценку слова и выражает отсутствие или ослабление признака.
</a:t>
            </a:r>
            <a:endParaRPr lang="en-US" sz="1365" dirty="0"/>
          </a:p>
        </p:txBody>
      </p:sp>
      <p:sp>
        <p:nvSpPr>
          <p:cNvPr id="15" name="Text 3"/>
          <p:cNvSpPr txBox="1"/>
          <p:nvPr/>
        </p:nvSpPr>
        <p:spPr>
          <a:xfrm>
            <a:off x="4136930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беззвучный помогает увидеть значение отсутствия: звук как будто полностью исчезает, и предмет или явление описывается точнее.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7055285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предмету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прибрежный приставка при- указывает на расположение рядом с берегом. По такой модели легко объяснять и другие похожие слова.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218575" y="3431791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качества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Сверхбыстрый сразу сообщает, что признак выражен очень сильно. Здесь приставка делает прилагательное ярче и заметно сильнее обычного.
</a:t>
            </a:r>
            <a:endParaRPr lang="en-US" sz="1365" dirty="0"/>
          </a:p>
        </p:txBody>
      </p:sp>
      <p:sp>
        <p:nvSpPr>
          <p:cNvPr id="18" name="Text 6"/>
          <p:cNvSpPr txBox="1"/>
          <p:nvPr/>
        </p:nvSpPr>
        <p:spPr>
          <a:xfrm>
            <a:off x="4136930" y="3431791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 частям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обычного и приставочного слова помогает выделить корень, приставку и смысловой вклад каждой части. Это удобно для морфемного разбора.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071500"/>
            <a:ext cx="4037700" cy="17516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таблица помогает быстро повторить значение приставок и их главную орфографическую особенность.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писать прилагательные с приставками, нужно сначала понять значение слова, а затем сверить написание с правилом или словарём.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образования прилагательных с помощью приставок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итог по приставкам в прилагательных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400" y="302595"/>
            <a:ext cx="2865900" cy="26252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8000" y="302550"/>
            <a:ext cx="3471900" cy="40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приставка меняет значение прилагательного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17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может изменить смысл прилагательного очень заметно: добавить отрицание, показать отсутствие признака, усилить качество или указать на близость. Поэтому важно разбирать слово по составу и проверять написание по правилу.
</a:t>
            </a:r>
            <a:endParaRPr lang="en-US" sz="367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2026-05-22T15:53:22Z</dcterms:created>
  <dcterms:modified xsi:type="dcterms:W3CDTF">2026-05-22T15:53:22Z</dcterms:modified>
</cp:coreProperties>
</file>