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Родословная твоей семьи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семьи в именах, фотографиях и добрых воспоминаниях.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помогает человеку расти, учит заботе и хранит память о старших. Родословная показывает, как люди одной семьи связаны между собой и почему эта связь так важна.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ее корни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быть в родословной
</a:t>
            </a:r>
            <a:endParaRPr lang="en-US" sz="29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ученик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родословную начинают с самого ребенка. Так проще увидеть, с кого начинается семейная история и как она постепенно расширяется.
</a:t>
            </a:r>
            <a:endParaRPr lang="en-US" sz="1800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родные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 дерево добавляют маму, папу, братьев и сестер. Это самые близкие люди, которые чаще всего живут рядом и участвуют в повседневной жизни семьи.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записывают бабушек и дедушек, а если известно больше — прабабушек и прадедушек. Так видно, как семья продолжается от поколения к поколению.
</a:t>
            </a:r>
            <a:endParaRPr lang="en-US" sz="1800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родственники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родословную можно включить тетей, дядей, двоюродных братьев и сестер. У каждой семьи свой состав, поэтому дерево всегда получается особенным и непохожим на другое.
</a:t>
            </a:r>
            <a:endParaRPr lang="en-US" sz="17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семейного дерева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записывают имя ребенка и имена родителей. Это самый простой и понятный старт, с которого удобно строить всю родословную.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Добавляем старших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 дереву присоединяют бабушек и дедушек. Так появляются первые веточки, и становится видно, как семья растет вверх по поколениям.
</a:t>
            </a:r>
            <a:endParaRPr lang="en-US" sz="1382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Уточняем сведения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каждого человека полезно указать полное имя, год рождения и родство. Если есть фотография или подпись, легче не перепутать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семейные вещи помогают узнать родных
</a:t>
            </a:r>
            <a:endParaRPr lang="en-US" sz="2813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фотографии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снимках можно увидеть лица, одежду и даже примерное время, когда жила семья. Иногда фотография становится самой важной подсказкой, особенно если на ней есть подпись.
</a:t>
            </a:r>
            <a:endParaRPr lang="en-US" sz="1751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Свидетельства, заметки и старые записи помогают уточнить имена, годы и места жизни. Такие бумаги похожи на маленькие кусочки большой семейной головоломки.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открытки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и открытках часто встречаются имена, даты и теплые слова. Они помогают понять, кто кому писал, и сохранить настроение той далекой поры.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 обороте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обратной стороне снимка есть имя, дата или место, это очень полезно. Такая подпись помогает быстрее узнать человека и не запутаться в семейном архиве.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 имена и даты
</a:t>
            </a:r>
            <a:endParaRPr lang="en-US" sz="3113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имя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пишут имя и фамилию человека полностью и аккуратно. Так запись выглядит понятно, и потом легче искать нужного родственника в бумагах и фотографиях.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и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часто указывают год рождения, а иногда и место жизни. Эти сведения помогают отличить людей с похожими именами и лучше понять семейную историю.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известно, можно добавить год смерти или другое важное уточнение. Точные записи бережно сохраняют память о каждом человеке и не дают информации потеряться.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семейных сведений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схема: от известных дома фактов к полному дереву по поколениям.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уровня удобно увидеть в школьной родословной: дети, родители и бабушки с дедушками.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помогают сразу понять, кто старше, а кто моложе, и как семья соединяется во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объяснение для схемы родословной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читается семейное дерево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644429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снизу вверх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внизу находится ребенок, а выше — его мама и папа. Так сразу видно, от кого начинается веточка и как она растет.
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44429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 линиями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соединяют родителей и детей. Если линия идет от двух людей к одному, значит, это мама и папа этого человека.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608674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веточки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веточек на дереве, тем больше родственников в семье. Это помогает быстро понять, у кого есть братья, сестры и другие близкие люди.
</a:t>
            </a:r>
            <a:endParaRPr lang="en-US" sz="1760" dirty="0"/>
          </a:p>
        </p:txBody>
      </p:sp>
      <p:sp>
        <p:nvSpPr>
          <p:cNvPr id="13" name="Text 4"/>
          <p:cNvSpPr txBox="1"/>
          <p:nvPr/>
        </p:nvSpPr>
        <p:spPr>
          <a:xfrm>
            <a:off x="3608674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подписи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рядом с именами делают схему понятнее. Если человек записан аккуратно, легче не перепутать его с родственником с похожим именем.
</a:t>
            </a:r>
            <a:endParaRPr lang="en-US" sz="1760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824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2874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06233"/>
            <a:ext cx="521700" cy="4637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семьях особенно любят отмечать дни рождения и важные даты всей компанией. Такие праздники запоминаются надолго, потому что рядом самые близкие люди.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вместе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семьи могут быть блюда, которые готовят только по особым случаям или по воскресеньям. Один запах сразу напоминает дом, бабушку и хорошее настроение.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блюда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семьи бывают любимые песни, колыбельные или вечерние сказки. Они помогают детям чувствовать заботу и делают домашние вечера особенно теплыми.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сказки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поездки к родным, прогулки и встречи по выходным тоже становятся традицией. Такие обычные, но добрые дела делают семью дружной и очень живой.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встречи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 семье: кто чем занимается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который любит объяснять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может быть человек, который всю жизнь работает учителем и терпеливо объясняет детям новые вещи. Дома он часто тоже помогает с уроками и умеет замечать, когда кто-то старается. Такая профессия передается не по наследству, но вдохновляет других.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на стройке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из родных может быть строителем и каждый день возводить дома, школы или мосты. В его руках обычные материалы превращаются в нужные людям вещи. Дети часто с интересом слушают, как строятся большие здания, и гордятся таким родственником.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за семейным столом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семье есть музыкант, который умеет играть на инструменте или красиво петь. На праздниках он создаёт особое настроение, а старые мелодии в его исполнении запоминаются надолго. Так профессия становится частью семейных воспоминаний и радостных встреч.
</a:t>
            </a:r>
            <a:endParaRPr lang="en-US" sz="10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жили родственники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география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родословной можно отметить города, села и страны, где жили родные люди. Тогда сразу видно, как семья со временем меняла места и как далеко расходились её дороги.
</a:t>
            </a:r>
            <a:endParaRPr lang="en-US" sz="1746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детства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интересно записать место, где росли бабушка или дедушка. Дом детства часто хранится в памяти надолго, потому что именно там происходили первые игры, праздники и маленькие чудеса.
</a:t>
            </a:r>
            <a:endParaRPr lang="en-US" sz="1661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семья переезжала, это тоже стоит указать. Переезд помогает понять, почему у родственников появились новые адреса, новые соседи и даже новые привычки в повседневной жизни.
</a:t>
            </a:r>
            <a:endParaRPr lang="en-US" sz="1746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места записаны рядом с именами, семейная история становится похожей на карту. По ней удобно следить, где начинались разные веточки семьи и куда они привели потом.
</a:t>
            </a:r>
            <a:endParaRPr lang="en-US" sz="17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Фамилии в семье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разные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одного человека фамилия может встречаться в нескольких написаниях. Это бывает из-за старых документов, ошибок при записи или смены фамилии после свадьбы.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Девичья фамилия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женщин часто указывают девичью фамилию — ту, которая была до замужества. Она помогает найти человека в старых бумагах и не потерять важную семейную ниточку.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и уточняем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документах встречаются разные фамилии, их лучше записать рядом. Так легче понять, кто есть кто, и не перепутать родственников, даже если фамилия немного изменилась.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родственников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644429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 дата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имена встречаются даже в одной семье, поэтому рядом нужно писать год рождения. Это помогает сразу увидеть, кто старше, а кто младше, и не устроить семейную путаницу.
</a:t>
            </a:r>
            <a:endParaRPr lang="en-US" sz="1566" dirty="0"/>
          </a:p>
        </p:txBody>
      </p:sp>
      <p:sp>
        <p:nvSpPr>
          <p:cNvPr id="11" name="Text 2"/>
          <p:cNvSpPr txBox="1"/>
          <p:nvPr/>
        </p:nvSpPr>
        <p:spPr>
          <a:xfrm>
            <a:off x="644429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Фотография-подсказка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снимок, его стоит добавить к имени. Лицо на фотографии часто запоминается лучше, чем длинная запись, и тогда искать нужного родственника становится намного проще.
</a:t>
            </a:r>
            <a:endParaRPr lang="en-US" sz="1566" dirty="0"/>
          </a:p>
        </p:txBody>
      </p:sp>
      <p:sp>
        <p:nvSpPr>
          <p:cNvPr id="12" name="Text 3"/>
          <p:cNvSpPr txBox="1"/>
          <p:nvPr/>
        </p:nvSpPr>
        <p:spPr>
          <a:xfrm>
            <a:off x="3608674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взрослого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когда сведения проверяет взрослый родственник. Он может подсказать, верно ли написаны имена, даты и родство, особенно если в семье есть несколько похожих имен.
</a:t>
            </a:r>
            <a:endParaRPr lang="en-US" sz="1566" dirty="0"/>
          </a:p>
        </p:txBody>
      </p:sp>
      <p:sp>
        <p:nvSpPr>
          <p:cNvPr id="13" name="Text 4"/>
          <p:cNvSpPr txBox="1"/>
          <p:nvPr/>
        </p:nvSpPr>
        <p:spPr>
          <a:xfrm>
            <a:off x="3608674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сведений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информация из разных источников не совпадает, её нужно ещё раз проверить. В родословной важна аккуратность: лучше уточнить один раз, чем потом долго исправлять ошибку.
</a:t>
            </a:r>
            <a:endParaRPr lang="en-US" sz="1559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архив — маленький сундук памяти
</a:t>
            </a:r>
            <a:endParaRPr lang="en-US" sz="2919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с фотографиями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семейном архиве часто лежат старые фотографии, аккуратно сложенные в коробку или альбом. На пожелтевших снимках можно увидеть знакомые лица, улыбки и даже старую мебель. Если рядом есть подписи, угадывать, кто изображён, становится гораздо проще.
</a:t>
            </a:r>
            <a:endParaRPr lang="en-US" sz="980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Папка с документами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архив хранится в папке с бумагами: свидетельствами, письмами, открытками и заметками. Такие вещи похожи на маленькие подсказки из прошлого, потому что помогают узнать даты, имена и важные семейные события.
</a:t>
            </a:r>
            <a:endParaRPr lang="en-US" sz="104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на компьютере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семейный архив можно хранить и в электронном виде. Там удобно собирать сканы фотографий, записи разговоров и заметки о родственниках. Главное — не забывать подписывать файлы, чтобы потом быстро найти нужную историю.
</a:t>
            </a:r>
            <a:endParaRPr lang="en-US" sz="10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00" y="1627595"/>
            <a:ext cx="521700" cy="417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625" y="1584875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7750" y="1584875"/>
            <a:ext cx="3771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1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у бабушки и дедушки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из детства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 дедушка могут рассказать, во что играли в детстве и какие игрушки были у них самыми любимыми. Такие истории сразу делают прошлое живым и очень интересным.
</a:t>
            </a:r>
            <a:endParaRPr lang="en-US" sz="1374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песни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родственники часто помнят песни, которые пели дома или на праздниках. Эти мелодии помогают понять, какое настроение было в семье и что приносило всем радость.
</a:t>
            </a:r>
            <a:endParaRPr lang="en-US" sz="1374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адреса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вспомнить, где находился дом, школа или двор, в котором прошло их детство. Такие адреса помогают восстановить маршрут семейной истории, будто по следам на карте.
</a:t>
            </a:r>
            <a:endParaRPr lang="en-US" sz="1313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их рассказов можно узнать, каким был человек: серьёзным, весёлым, заботливым или очень упрямым. Так родословная становится не просто списком имен, а настоящим рассказом о людях.
</a:t>
            </a:r>
            <a:endParaRPr lang="en-US" sz="121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добавить на родословное дерево
</a:t>
            </a:r>
            <a:endParaRPr lang="en-US" sz="2978" dirty="0"/>
          </a:p>
        </p:txBody>
      </p:sp>
      <p:sp>
        <p:nvSpPr>
          <p:cNvPr id="11" name="Text 1"/>
          <p:cNvSpPr txBox="1"/>
          <p:nvPr/>
        </p:nvSpPr>
        <p:spPr>
          <a:xfrm>
            <a:off x="306702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и фамилии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можно с самых важных данных: полных имен и фамилий. Тогда сразу понятно, кто изображён на дереве и как люди связаны между собой.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2228232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помогают быстро узнать родственников и делают дерево более живым. Даже маленькая фотография рядом с именем превращает схему в тёплую семейную историю.
</a:t>
            </a:r>
            <a:endParaRPr lang="en-US" sz="1419" dirty="0"/>
          </a:p>
        </p:txBody>
      </p:sp>
      <p:sp>
        <p:nvSpPr>
          <p:cNvPr id="13" name="Text 3"/>
          <p:cNvSpPr txBox="1"/>
          <p:nvPr/>
        </p:nvSpPr>
        <p:spPr>
          <a:xfrm>
            <a:off x="4144226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или дата рождения подсказывают, к какому поколению относится человек. Это особенно полезно, если в семье есть несколько людей с похожими именами.
</a:t>
            </a:r>
            <a:endParaRPr lang="en-US" sz="1503" dirty="0"/>
          </a:p>
        </p:txBody>
      </p:sp>
      <p:sp>
        <p:nvSpPr>
          <p:cNvPr id="14" name="Text 4"/>
          <p:cNvSpPr txBox="1"/>
          <p:nvPr/>
        </p:nvSpPr>
        <p:spPr>
          <a:xfrm>
            <a:off x="306702" y="3129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добавить города и сёла, станет видно, как семья менялась со временем. Такое дерево похоже на карту с семейными дорогами и переездами.
</a:t>
            </a:r>
            <a:endParaRPr lang="en-US" sz="1577" dirty="0"/>
          </a:p>
        </p:txBody>
      </p:sp>
      <p:sp>
        <p:nvSpPr>
          <p:cNvPr id="15" name="Text 5"/>
          <p:cNvSpPr txBox="1"/>
          <p:nvPr/>
        </p:nvSpPr>
        <p:spPr>
          <a:xfrm>
            <a:off x="2228232" y="3129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заметки о человеке делают дерево интереснее. Можно написать о любимом деле, профессии или семейной привычке — и сразу появляется улыбка.
</a:t>
            </a:r>
            <a:endParaRPr lang="en-US" sz="1441" dirty="0"/>
          </a:p>
        </p:txBody>
      </p:sp>
      <p:sp>
        <p:nvSpPr>
          <p:cNvPr id="16" name="Text 6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помнить свою семью
</a:t>
            </a:r>
            <a:endParaRPr lang="en-US" sz="3013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близких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знаем имена и истории родных, они не теряются в памяти. Это помогает помнить тех, кто заботился о семье и делал её сильнее.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старшим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Родословная учит замечать труд бабушек, дедушек, родителей и других родственников. Чем больше мы о них узнаём, тем легче их уважать и благодарить.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традициями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дерево показывает, откуда взялись любимые привычки, праздники и общие дела. Так становится понятно, почему одни традиции хочется хранить особенно бережно.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семейное дерево школьника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простой вариант — начать с себя, родителей, бабушек и дедушек. Такое дерево уже показывает главные семейные связи и не пугает большим количеством веточек.
</a:t>
            </a:r>
            <a:endParaRPr lang="en-US" sz="1788" dirty="0"/>
          </a:p>
        </p:txBody>
      </p:sp>
      <p:sp>
        <p:nvSpPr>
          <p:cNvPr id="12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расширение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добавить тетей, дядей, двоюродных братьев и сестёр. Новые имена появляются как дополнительные веточки, и дерево становится всё интереснее.
</a:t>
            </a:r>
            <a:endParaRPr lang="en-US" sz="1788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семейный проект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родословная — это уже настоящий проект. Она помогает школьнику узнать свою семью лучше и почувствовать, что у неё есть корни и история.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это большая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Родословная собирает имена, даты, фотографии и воспоминания в одну тёплую историю. Чем больше мы узнаём о близких, тем сильнее чувствуем связь с семьёй и её корнями.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2026-05-26T00:40:26Z</dcterms:created>
  <dcterms:modified xsi:type="dcterms:W3CDTF">2026-05-26T00:40:26Z</dcterms:modified>
</cp:coreProperties>
</file>