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Измеряем поверхность: от клеточки до огромной территории.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площадей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площадь измеряют отдельно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сравнивают не по длине сторон, а по размеру поверхности. Она нужна, когда считают тетрадный лист, стол, комнату, огород или площадку. Для этого используют квадратные единицы.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записывают в квадратных единицах, чтобы не путать её с длиной. Это помогает сразу понять, что именно измеряется: поверхность, а не сторона.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«Единицы измерения площадей»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квадратная единица показывает, сколько таких клеток помещается внутри фигуры.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Единица на клетчатой сетке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со стороной 1 см называют 1 см², а квадрат со стороной 1 м — 1 м². Такой квадрат удобно брать за меру площади.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как основа измерения площади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считать фигуру по клеткам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клетчатой бумаге площадь оценивают по числу клеток внутри границ фигуры. Полные клетки считают сразу, а неполные — по договорённости или приблизительно.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1959333"/>
            <a:ext cx="4821300" cy="16661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единицы удобны для разных объектов.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объект, тем крупнее единицу выбирают; для мелких деталей нужны меньшие единицы.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единицы площади и их применение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каждом переходе важно менять не только число, но и запись единицы. Значок «²» напоминает, что речь идёт о площади.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перевода единиц площади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связаны соседние единицы площади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соседних единиц действует множитель 100, потому что у квадрата меняются две стороны одновременно.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переходе к меньшей единице число становится больше: площадь одного и того же объекта выражают большим числом мелких квадратов.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перевода единиц площади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переходе к большей единице число уменьшается: те же квадраты собираются в более крупную меру, поэтому запись становится короче.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помнить: между соседними единицами площади всегда работает множитель 100, а не 10, как у единиц длины.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переводить единицы площади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перевода основан на переходе между соседними квадратными единицами.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прямоугольника и квадрата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85825" y="2180525"/>
            <a:ext cx="34809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для прямоугольника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прямоугольника находят, умножая длину на ширину: S = a × b. Перед вычислением обе величины переводят в одинаковые единицы.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810150" y="2180525"/>
            <a:ext cx="34809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для квадрата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квадрата все стороны равны, поэтому его площадь считают по формуле S = a × a. Такой способ удобен для тетрадных листов, плитки и простых фигур.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Одну и ту же площадь можно записать по-разному, и выбор единицы меняет вид числа. Это удобно для задач и для практических измерений.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соотношения единиц площади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площадей на простых примерах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единицы быстро уменьшают запись больших площадей, а мелкие помогают точнее описывать небольшие объекты.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62" y="12054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731" y="3040650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7231" y="1205475"/>
            <a:ext cx="367763" cy="420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миллиметры и квадратные сантиметры
</a:t>
            </a:r>
            <a:endParaRPr lang="en-US" sz="2622" dirty="0"/>
          </a:p>
        </p:txBody>
      </p:sp>
      <p:sp>
        <p:nvSpPr>
          <p:cNvPr id="8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очень мелких объектов
</a:t>
            </a:r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миллиметры применяют там, где поверхность очень мала: в деталях чертежа, на схеме, в точных измерениях и при работе с мелкими элементами, которые важно рассмотреть по отдельности.
</a:t>
            </a:r>
            <a:endParaRPr lang="en-US" sz="1205" dirty="0"/>
          </a:p>
        </p:txBody>
      </p:sp>
      <p:sp>
        <p:nvSpPr>
          <p:cNvPr id="9" name="Text 3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для небольших предметов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сантиметры используют для наклеек, карточек, рисунков, фигур в тетради и других небольших объектов, где важны аккуратность записи и понятное сравнение размеров.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7782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 при счёте по клеткам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клетчатой бумаге такие единицы помогают быстро оценить площадь фигуры, если она занимает несколько маленьких клеток или почти полностью заполняет их внутри своих границ.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Квадратный дециметр удобно использовать в учебных заданиях, когда нужно перейти от маленьких единиц к более крупным и не потерять точность при измерении небольших предметов.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дециметры и квадратные метры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Квадратный метр нужен для реальных объектов вокруг нас: пола, стены, двери, ковра, стола, комнаты и класса. Он помогает оценивать уже заметные по размеру поверхности.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учебника, тетради или обложки чаще записывают в дм² или см², а площадь помещения — в м². Выбор единицы зависит от размера объекта и удобства записи.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350765"/>
            <a:ext cx="4228200" cy="7523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 и гектар как единицы площади земли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единицы используют, когда площадь участка уже неудобно выражать в квадратных метрах.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 подходит для сравнительно небольших участков, а гектар — для больших территорий; оба упрощают запись площадей земли и делают сравнение нагляднее.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математики: единицы площади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Квадратный километр применяют для очень больших территорий: городов, озёр, районов, природных зон и стран. Эта единица удобна, когда площадь слишком велика для квадратных метров.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км² = 1 000 000 м², поэтому запись в квадратных километрах делает большие числа короче и понятнее. На карте и в атласе это помогает быстро сравнивать территории.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Квадратный километр в географии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объект, тем крупнее единица измерения обычно выбирается для записи его площади.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«Единицы измерения площадей»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встречаются разные единицы площади
</a:t>
            </a:r>
            <a:endParaRPr lang="en-US" sz="2316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единицы нужны для небольших предметов, а крупные — для территорий; это помогает выбрать подходящую меру без лишних нулей.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измерении площади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длину и площадь: пишут м вместо м² или см вместо см². Из-за этого ответ выглядит правдоподобно, но оказывается неверным по смыслу.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Сравнивают или складывают величины в разных единицах без предварительного перевода. Сначала нужно привести все значения к одной и той же единице площади.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правило перехода между соседними единицами: площадь меняется в 100 раз, а не в 10. Эта ошибка особенно часто встречается при переводах см², дм² и м².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проверяют итоговую запись ответа. Даже при верных вычислениях отсутствие квадратного значка или неправильная единица делают решение неполным и снижают точность результата.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решать задачи на площадь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нахождении площади прямоугольника, квадрата и составных фигур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706" y="3000196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0931" y="3000196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0931" y="509171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3028" y="530121"/>
            <a:ext cx="425700" cy="378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в повседневной жизни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Ремонт и отделка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покупке линолеума, обоев, краски или ковра важно знать площадь комнаты. Это помогает правильно рассчитать количество материала и избежать лишних расходов.
</a:t>
            </a:r>
            <a:endParaRPr lang="en-US" sz="1125" dirty="0"/>
          </a:p>
        </p:txBody>
      </p:sp>
      <p:sp>
        <p:nvSpPr>
          <p:cNvPr id="11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Огород и клумбы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нужна при планировании грядок, школьной клумбы и участка возле дома. С её помощью удобно распределять пространство и сравнивать размеры разных зон.
</a:t>
            </a:r>
            <a:endParaRPr lang="en-US" sz="1125" dirty="0"/>
          </a:p>
        </p:txBody>
      </p:sp>
      <p:sp>
        <p:nvSpPr>
          <p:cNvPr id="12" name="Text 4"/>
          <p:cNvSpPr txBox="1"/>
          <p:nvPr/>
        </p:nvSpPr>
        <p:spPr>
          <a:xfrm>
            <a:off x="34982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 игры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площадки, поля и дворовые зоны тоже измеряют по площади. Это позволяет понять, сколько места занимает объект и насколько он удобен для использования.
</a:t>
            </a:r>
            <a:endParaRPr lang="en-US" sz="1125" dirty="0"/>
          </a:p>
        </p:txBody>
      </p:sp>
      <p:sp>
        <p:nvSpPr>
          <p:cNvPr id="13" name="Text 5"/>
          <p:cNvSpPr txBox="1"/>
          <p:nvPr/>
        </p:nvSpPr>
        <p:spPr>
          <a:xfrm>
            <a:off x="6243022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садов, парков, районов и других крупных объектов используют гектары и квадратные километры. Такие единицы помогают быстро записывать и сравнивать большие площади.
</a:t>
            </a:r>
            <a:endParaRPr lang="en-US" sz="11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1821075"/>
            <a:ext cx="4821300" cy="1942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помогает запомнить основные соотношения и быстро проверять перевод единиц.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единицы площади отличаются в 100 раз, поэтому при переводе важно учитывать не одну, а две степени изменения длины.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переводам единиц площади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математики: основные равенства единиц площади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помогает описывать размеры поверхностей и выбирать подходящую единицу для каждого объекта. Если помнить формулы, переводы и правила записи, решения становятся быстрыми и точными.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— это удобно, если знать единицы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2026-05-24T12:25:09Z</dcterms:created>
  <dcterms:modified xsi:type="dcterms:W3CDTF">2026-05-24T12:25:09Z</dcterms:modified>
</cp:coreProperties>
</file>