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природных рекордов и контрастов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гор, лесов, пустынь и рек, где природа удивляет на каждом шаге.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Южная Америка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лежит почти целиком в Западном полушарии, а большая часть — в Южном. Её омывают два океана, а с Северной Америкой соединяет Панамский перешеек.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материка: горы, равнины и плоскогорья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западного края материка на тысячи километров. Это самая длинная горная система мира, которая заметно влияет на климат, реки и жизнь людей.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находится Аконкагуа — высочайшая вершина Южной Америки. Большие высоты делают многие районы холодными, даже если они расположены недалеко от экватора.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низменности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раскинулась Амазонская низменность — огромная равнина с густыми влажными лесами и разветвлённой речной сетью, удобной для природных экосистем.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расположены Бразильское и Гвианское плоскогорья. Они формируют разнообразный рельеф, который влияет на размещение городов, сельского хозяйства и природных зон.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крупнейшая речная система мира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Река-рекордсмен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считается самой полноводной рекой Земли. Она собирает воду с огромной территории и питает одну из самых богатых природных областей планеты.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притоков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бассейн включает множество крупных и малых притоков. Вместе они образуют разветвлённую речную сеть, которая охватывает значительную часть материка.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вдоль реки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местных жителей Амазонка — важный путь сообщения, источник рыбы и пресной воды. По реке перевозят людей, продукты и товары между удалёнными поселениями.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 влажно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Амазонки круглый год жарко и влажно, поэтому здесь растут густые вечнозелёные леса. Именно река помогает поддерживать этот уникальный природный мир.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страны часто влияет на разнообразие природных условий и число регионов внутри неё.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значительно больше остальных стран материка, поэтому её природные зоны, ресурсы и хозяйство особенно разнообразны.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площади стран Южной Америки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Южной Америки по 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Южной Америки и его особенности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Амазонии круглый год жарко и очень влажно. Здесь выпадает много осадков, поэтому формируются густые леса и полноводные реки.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 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северу и югу от экватора климат становится более сухим. Это создаёт условия для саванн, редколесий и сезонных дождей.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 и Анды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материка холодные течения и горные преграды делают климат сухим. В Атакаме осадков почти нет, а в Андах на высоте бывает холодно.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климат постепенно становится более умеренным. Здесь встречаются субтропические и умеренные области с более заметной сменой сезонов.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крупных государств материка и их столицы.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расположены по-разному: одни — на побережье, другие — в глубине материка или в высокогорье.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столицы государств Южной Америки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столицы Южной Америки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языки материка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происхождение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Южной Америки сформировалось из потомков европейцев, коренных народов, африканцев и смешанных групп. Поэтому культура материка очень разнообразна.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языки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языки — испанский и португальский. В Бразилии государственным языком является португальский, а в большинстве других стран — испанский.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крупнейшим городам относятся Сан-Паулу, Буэнос-Айрес, Рио-де-Жанейро, Лима и Богота. Это важные центры экономики, транспорта и культуры.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живёт в городах и на побережьях, где проще строить дороги, порты, школы и предприятия, а также вести торговлю.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и их значение для природы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океан материка
</a:t>
            </a:r>
            <a:pPr algn="ctr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занимают огромную территорию и создают особый влажный климат. Их часто называют «лёгкими планеты», потому что они участвуют в круговороте влаги и поддерживают природное равновесие. Для многих животных это главный дом и место поиска пищи.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редких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ягуары, обезьяны, ленивцы, анаконды, попугаи и тысячи других организмов. Многообразие видов особенно велико там, где лес остаётся густым и нетронутым. Каждый слой леса, от кроны до почвы, населён по-своему.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лесам нужна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сокращаются из-за вырубки, пожаров и расширения сельского хозяйства. Когда исчезают деревья, животным становится негде жить, а климат становится менее устойчивым. Сохранение Амазонии важно не только для Южной Америки, но и для всей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зон связано с широтой материка, высотой гор и количеством осадков.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площади занимают леса и саванны, а пустыни и ледники встречаются значительно реже.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Южной Америки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Южной Америки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природные ресурсы материка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ископаемые, леса и воды Южной Америки становятся основой добычи, переработки, транспортировки и экспорта продукции.
</a:t>
            </a:r>
            <a:endParaRPr lang="en-US" sz="10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81169"/>
            <a:ext cx="321434" cy="285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512" y="2195455"/>
            <a:ext cx="321434" cy="25714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Южной Америки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и какао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районы Бразилии, Колумбии и Эквадора известны плантациями кофе и какао. Эти культуры востребованы на мировом рынке и поддерживают доходы сельских районов.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Соевые бобы и бананы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территории хорошо подходят для крупных аграрных хозяйств. Здесь выращивают сою, бананы и другие культуры, которые идут как на внутренний рынок, так и на экспорт.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Бразилии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развитым промышленным производством. В стране работают предприятия автомобилестроения и авиационной отрасли, что делает её одной из наиболее индустриальных стран материка.
</a:t>
            </a:r>
            <a:endParaRPr lang="en-US" sz="1151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Чили, Венесуэла и Эквадор опираются на добычу меди и нефти. Эти ресурсы дают значительную часть экспортных доходов и связывают экономику с мировыми рынками.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перевозки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Аргентине и Парагвае важны животноводство, пищевая промышленность и транспортировка продукции. Такие отрасли помогают связывать сельское хозяйство с городами и портами.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наследие народов Южной Америки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материка сформировалась под влиянием индейских народов, европейских переселенцев и африканского населения. Поэтому в странах Южной Америки особенно заметны разнообразие обычаев, музыки и праздников.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праздники и танцы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славится карнавалом, Аргентина — танго, а Бразилия — самбой. Эти традиции давно стали символами стран и привлекают внимание людей во всём мире.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древних цивилизациях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сохранились следы цивилизации инков. Самый известный памятник — Мачу-Пикчу, который напоминает о высоком уровне древнего строительства и инженерной мысли.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Южной Америки отличаются блюда, одежда и местные обычаи. Это связано с природными условиями, историей переселений и влиянием разных народов.
</a:t>
            </a:r>
            <a:endParaRPr lang="en-US" sz="10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крупнейшие реки материка по размерам и хозяйственному использованию.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выделяется масштабом, а Парана и Парагвай особенно важны для энергетики и транспорта. Ориноко играет ключевую роль в северной части материка.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 крупнейших реках Южной Америки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Южной Америки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показатель подчёркивает исключительную сухость Атакамы и объясняет, почему жизнь людей здесь возможна лишь в отдельных районах.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мм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выпадает осадков почти не бывает очень долгое время.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географические сведения о пустыне Атакама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специализация стран материка заметно различается: одни опираются на сырьё, другие — на промышленность, услуги или сельское хозяйство.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Южной Америки строится на разных опорах: от аграрного сектора до добычи полезных ископаемых и развитой промышленности.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хозяйственной специализации стран Южной Америки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хозяйства по странам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Южной Америки нуждается в защите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связаны с вырубкой лесов, добычей ресурсов, расширением сельского хозяйства и загрязнением природной среды.
</a:t>
            </a:r>
            <a:endParaRPr lang="en-US" sz="10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81" y="3740887"/>
            <a:ext cx="260138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материке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Аконкагуа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высокая вершина западного полушария. Гора находится в Андах и показывает, насколько высокими и мощными могут быть горные системы Южной Америки.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Анхель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Венесуэле расположен самый высокий водопад мира. Его падение воды впечатляет даже на фотографиях и делает материк особенно известным среди путешественников.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Титикака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лежит очень высоко в Андах и входит в число крупнейших высокогорных озёр планеты. Его берега связаны с историей и культурой местных народов.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материке соседствуют джунгли, степи, пустыни, горы и побережья. Такое соседство природных зон делает Южную Америку особенно интересной для изучения.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самые известные природные рекорды материка и их значение для географии.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сосредоточены рекорды рельефа, воды и климата, поэтому Южная Америка выделяется среди других частей света необыкновенным природным разнообразием.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географические сведения о природных рекордах Южной Америки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рекорды Южной Америки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контрастов и открытий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поражает сочетанием гор, лесов, пустынь и рек. Её богатая природа формирует жизнь людей, экономику стран и нуждается в бережном отношении.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2026-06-02T14:17:57Z</dcterms:created>
  <dcterms:modified xsi:type="dcterms:W3CDTF">2026-06-02T14:17:57Z</dcterms:modified>
</cp:coreProperties>
</file>