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город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— это дом, дорога, парк и жизнь рядом каждый день.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Город: где людям удобно жить и учиться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нужен людям, потому что здесь рядом находятся дома, школы, больницы, работа, отдых и транспорт. Он помогает быстро добираться туда, куда нужно, и делает повседневную жизнь удобнее.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город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 кварталы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похож на большую карту: его соединяют улицы, кварталы, площади и дворы. По ним люди находят нужный дом, школу, магазин или место для прогулки.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здания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стоят высокие дома, небольшие домики, старые здания и новые постройки. Каждое здание выполняет свою роль и помогает городу быть живым и разнообразным.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пути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домами нужны тротуары, переходы, деревья и скамейки. Тогда детям и взрослым удобно идти пешком, отдыхать по дороге и не чувствовать себя уставшими бегунишками.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Приятные места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Площади, дворы и маленькие скверы делают город дружелюбным. Здесь можно встретиться с друзьями, посидеть на скамейке и посмотреть, как вокруг кипит городская жизнь.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Автобусы, трамваи, троллейбусы и метро помогают людям быстро добираться на учёбу, работу и домой. В них может ехать много пассажиров сразу, и это очень удобно.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улицы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транспорта нужны широкие дороги, разметка и понятные правила. Тогда машины не мешают пешеходам, а городское движение становится более ровным и предсказуемым.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Остановки и маршруты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Остановки, расписания и указатели помогают не заблудиться. Человек смотрит на номер маршрута, ждёт нужный транспорт и спокойно едет туда, куда ему нужно.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транспорт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и велосипеды тоже двигают город вперёд. Водителям и велосипедистам важно быть внимательными, чтобы дорога оставалась безопасной для всех участников движения.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на улицах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на дорогу остановись и внимательно посмотри налево и направо. Даже если рядом нет машин, спешить не стоит: улица любит аккуратных пешеходов.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по сторонам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Дорогу переходят только по пешеходному переходу и на зелёный сигнал светофора. Это помогает водителям заранее понять, куда идут люди, и вовремя остановиться.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 по переходу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 возле дороги нельзя играть там, где ездят машины. Лучше выбрать площадку или тротуар, где можно двигаться спокойно и без опасности.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выбегай на проезжую часть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особенно важно, чтобы тебя хорошо было видно, а рядом был взрослый. Внимательность, освещение и спокойное поведение помогают избежать неприятностей.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заметным и внимательным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передвигается по городу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 обычный путь от дома до нужного места в городской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35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45741"/>
            <a:ext cx="658031" cy="5264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зелёные места в городе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тень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 парках и на улицах делают воздух свежее и защищают от жаркого солнца. Под их ветвями приятно гулять, читать книгу или просто немного помечтать.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Скверы и аллеи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Скверы и аллеи помогают городу дышать и украшать повседневные маршруты. По ним удобно идти в школу, на прогулку или встречу с друзьями после уроков.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 встреч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часто становятся местом, где собираются семьи, соседи и друзья. Здесь можно играть, кататься, отдыхать на скамейке и радоваться хорошему дню вместе.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ухаживают за газонами, клумбами и кустарниками, город становится красивее и уютнее. Даже маленькая аккуратность помогает зелёным местам жить долго.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городу нужен чистый воздух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дыма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зависит от того, сколько в городе машин и насколько они аккуратно работают. Если транспорта слишком много, улицам труднее оставаться свежими и лёгкими для дыхания.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деревьев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кустарники помогают воздуху становиться чище и прохладнее. Они словно зелёные помощники: стоят тихо, а пользы приносят очень много.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улицы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мусор убирают вовремя, город выглядит опрятно и не загрязняет воздух лишними запахами. Урны, аккуратные дорожки и порядок помогают всем чувствовать себя лучше.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Велосипед, прогулка пешком и бережное отношение к природе тоже делают город здоровее. Маленький выбор каждого человека складывается в большую пользу для всех.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06673"/>
            <a:ext cx="341226" cy="30331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65592" y="2687716"/>
            <a:ext cx="255920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21838"/>
            <a:ext cx="341226" cy="272981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город и полезные технологии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Камеры помогают следить за безопасностью на улицах и в общественных местах. Они не заменяют людей, но помогают быстрее замечать важные события и заботиться о порядке.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под рукой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табло показывают время прибытия транспорта, чтобы люди не ждали лишнего. Это удобно для школьников, родителей и всех, кто спешит по делам.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дорогу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приложения и электронные карты помогают находить улицы, остановки и нужные здания. С ними даже новый район перестаёт казаться огромным и запутанным.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датчики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могут подсказывать, где нужен ремонт, когда включить свет или как следить за улицей. Такие технологии делают город удобнее и экономят время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библиотеки и места для учёбы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рядом с домом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помогает детям учиться читать, считать, писать и узнавать новое каждый день. Когда она находится недалеко, добираться до уроков становится проще и спокойнее.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центры развития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учебные центры знакомят детей с историей, наукой и искусством. Они помогают не только учиться, но и понимать, каким интересным бывает мир вокруг.
</a:t>
            </a:r>
            <a:endParaRPr lang="en-US" sz="8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секции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Кружки, спортивные залы и творческие студии помогают развивать таланты. Кто-то рисует, кто-то поёт, а кто-то бегает быстрее ветра — и это здорово.
</a:t>
            </a:r>
            <a:endParaRPr lang="en-US" sz="8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 книги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можно взять книгу, полистать журналы и найти ответ на интересный вопрос. Это тихое место, где знания ждут своих любознательных читателей.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Дворы, где удобно играть и отдыхать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6775" y="1656325"/>
            <a:ext cx="42561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детям удобно играть, когда есть качели, горки и место для подвижных игр. Тогда не нужно далеко идти, а двор становится весёлым и живым.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686775" y="1453818"/>
            <a:ext cx="42561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рядом с домом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775" y="4188650"/>
            <a:ext cx="42561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встречаются дети, родители и соседи. Здесь здороваются, знакомятся и проводят время вместе. Так обычный двор становится маленьким дружным миром.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686775" y="3986143"/>
            <a:ext cx="42561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соседей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86775" y="3555569"/>
            <a:ext cx="42561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 дворе убирают мусор, следят за площадкой и не ломают снаряды, он дольше остаётся красивым. Чистый двор радует всех жителей каждый день.
</a:t>
            </a:r>
            <a:endParaRPr lang="en-US" sz="700" dirty="0"/>
          </a:p>
        </p:txBody>
      </p:sp>
      <p:sp>
        <p:nvSpPr>
          <p:cNvPr id="16" name="Text 7"/>
          <p:cNvSpPr txBox="1"/>
          <p:nvPr/>
        </p:nvSpPr>
        <p:spPr>
          <a:xfrm>
            <a:off x="686775" y="3353062"/>
            <a:ext cx="42561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порядок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686775" y="2922487"/>
            <a:ext cx="42561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двор имеет ровные дорожки без ям, чтобы по ним было удобно идти, ехать на велосипеде или катить коляску. Это делает прогулку спокойной и приятной.
</a:t>
            </a:r>
            <a:endParaRPr lang="en-US" sz="700" dirty="0"/>
          </a:p>
        </p:txBody>
      </p:sp>
      <p:sp>
        <p:nvSpPr>
          <p:cNvPr id="18" name="Text 9"/>
          <p:cNvSpPr txBox="1"/>
          <p:nvPr/>
        </p:nvSpPr>
        <p:spPr>
          <a:xfrm>
            <a:off x="686775" y="2719980"/>
            <a:ext cx="42561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дорожки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686775" y="2289406"/>
            <a:ext cx="42561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Скамейки, тень от деревьев и тихие дорожки помогают взрослым посидеть, поговорить и отдохнуть. Во дворе можно спокойно ждать ребёнка или просто подышать воздухом.
</a:t>
            </a:r>
            <a:endParaRPr lang="en-US" sz="700" dirty="0"/>
          </a:p>
        </p:txBody>
      </p:sp>
      <p:sp>
        <p:nvSpPr>
          <p:cNvPr id="20" name="Text 11"/>
          <p:cNvSpPr txBox="1"/>
          <p:nvPr/>
        </p:nvSpPr>
        <p:spPr>
          <a:xfrm>
            <a:off x="686775" y="2086899"/>
            <a:ext cx="42561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для взрослых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4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1781" y="1816495"/>
            <a:ext cx="658031" cy="5849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49206" y="1779938"/>
            <a:ext cx="575777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816495"/>
            <a:ext cx="658031" cy="58491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0674" y="1779938"/>
            <a:ext cx="658030" cy="65803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делают город удобным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возводят дома, школы, дороги и мосты. Их работа помогает городу расти, а людям — жить в удобных и крепких зданиях.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автобусов, трамваев и троллейбусов каждый день перевозят людей. Благодаря им жители быстро добираются до школы, работы и дома.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помогают детям узнавать новое, учиться читать, считать и думать. Без них в городе не было бы столько знаний и добрых открытий.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Дворники следят за чистотой улиц, дворов и площадей. Их труд заметен не сразу, но именно он помогает городу оставаться аккуратным и приятным.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и полицейские
</a:t>
            </a:r>
            <a:pPr algn="ctr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и полицейские приходят на помощь, когда нужна защита и порядок. Они делают город спокойнее, а людей — увереннее и безопаснее.
</a:t>
            </a:r>
            <a:endParaRPr lang="en-US" sz="13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и новые части города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кварталы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рядом строят современные дома, школы и дороги. Город растёт, и в нём становится больше пространства для жизни и работы.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городе появляются старые дома, площади и узкие улицы. Они напоминают о прошлом и хранят историю места.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старые и новые здания стоят рядом. Вместе они показывают, как город умеет помнить прошлое и смело смотреть вперёд.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вечером и ночью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зажигаются фонари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вечера на улицах один за другим загораются фонари. Дорога становится светлой и спокойной, а люди могут уверенно идти домой, не спотыкаясь о тёмные углы.
</a:t>
            </a:r>
            <a:endParaRPr lang="en-US" sz="1146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Огни на мосту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рекой мост сияет огоньками, будто надел праздничную гирлянду. Машины проезжают по нему медленно, а внизу отражаются свет и вода. Город в эту минуту кажется особенно красивым.
</a:t>
            </a:r>
            <a:endParaRPr lang="en-US" sz="1098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парк перед сном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вечернем парке тихо шелестят деревья, а дорожки мягко освещены фонарями. Здесь уже не слышно дневной суеты, и кажется, что город на минуту тоже отдыхает.
</a:t>
            </a:r>
            <a:endParaRPr lang="en-US" sz="11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для всех людей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Пандусы и лифты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Пандусы и лифты помогают людям с колясками, пожилым жителям и тем, кому трудно подниматься по лестницам. Благодаря им многие здания становятся доступнее и удобнее.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тротуары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широких тротуарах легче идти рядом с родителями, ехать на самокате или катить инвалидную коляску. Такие дорожки делают прогулку спокойной и безопасной для всех.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указатели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указатели и крупные надписи помогают быстро найти остановку, школу, парк или нужный вход. Человек меньше путается и чувствует себя увереннее в городе.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Скамейки и места отдыха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Скамейки на улицах и в парках нужны, чтобы можно было присесть, перевести дыхание и немного отдохнуть. Это особенно важно для пожилых людей и семей с детьми.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новая городская улица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замысла до готовой улицы: сначала рождается идея, затем создаются план и проект, после этого начинается стройка и проверка, и только потом улица открывается для жителей.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события в городе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фестивали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фестивалях улицы наполняются музыкой, яркими украшениями и весёлыми людьми. Такие праздники знакомят жителей с искусством, традициями и хорошим настроением.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праздники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концерты, линейки и творческие выступления тоже делают город живее. На таких событиях дети показывают свои успехи и делятся радостью с родителями и друзьями.
</a:t>
            </a:r>
            <a:endParaRPr lang="en-US" sz="8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забеги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забегов и соревнований город будто просыпается раньше обычного. Болельщики поддерживают участников, а площади и набережные превращаются в шумные и радостные места.
</a:t>
            </a:r>
            <a:endParaRPr lang="en-US" sz="8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 выставки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ярмарках можно увидеть поделки, попробовать угощения и узнать что-то новое. Выставки помогают людям рассматривать интересные работы и гордиться талантами города.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город современным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город имеет автобусы, трамваи, метро и велодорожки. Когда транспорт ходит по расписанию, людям проще добираться до школы, работы и домой.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транспорт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37315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Ухоженные улицы, урны и регулярная уборка помогают городу выглядеть аккуратно. Чистота делает прогулки приятнее и показывает заботу о жителях.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37315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улицы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Светофоры, знаки и пешеходные переходы помогают людям переходить дорогу без спешки. Если правила понятны, на улице становится спокойнее и детям, и взрослым.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переходы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табло, городские приложения и датчики делают жизнь удобнее. Они помогают узнавать новости, искать нужный маршрут и быстрее получать важную информацию.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технологии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парки и скверы украшают город, дают тень и делают воздух свежее. В зелёных местах приятно гулять, играть и отдыхать всей семьёй.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каждый человек помогает своему городу
</a:t>
            </a:r>
            <a:endParaRPr lang="en-US" sz="2927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бросать бумажки мимо урны, город остаётся чистым и приятным. Маленькая привычка помогает всем гулять по аккуратным улицам без лишнего мусора.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имущество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Скамейки, качели, фонари и знаки нужны многим людям. Если относиться к ним осторожно, они дольше служат городу и радуют детей и взрослых.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дорогу нужно по переходу и на зелёный свет. Это простое правило помогает не только самому человеку, но и всем вокруг чувствовать себя безопаснее.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двор и природу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ломать ветки, не шуметь слишком громко и не портить площадку, двор становится уютнее. Забота о городе начинается с уважения к общему дому.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в котором хочется жить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город становится хорошим, когда в нём удобно, безопасно и красиво. Если люди берегут его каждый день, он отвечает им чистыми улицами, зелёными парками и добрым настроением.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2026-05-26T06:31:57Z</dcterms:created>
  <dcterms:modified xsi:type="dcterms:W3CDTF">2026-05-26T06:31:57Z</dcterms:modified>
</cp:coreProperties>
</file>