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М. Ю. Лермонтова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Одиночество, свобода и вечные вопросы звучат в лирике Лермонтова.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поэт тревожной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писал в годы разочарования после декабристов, когда усилились цензура и недоверие к обществу. Эти настроения особенно заметны в его стихах 1830-х годов.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философская лирика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стихи, в которых поэт размышляет о жизни, смерти, свободе, времени и назначении человека, а не только передает чувства.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философские вопросы всегда связаны с переживаниями героя и яркими образами природы, дороги, ночи и неба.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строятся как внутренний разговор, где важнее сам поиск ответа, чем готовое решение или прямой вывод.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Лермонтова часто стоит особняком: он не находит понимания, остро чувствует разницу между собой и окружающими, но не отказывается от своих убеждений.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одиночество связано не только с грустью, но и с внутренним протестом, стремлением к идеалу и ранней духовной зрелостью.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лирический герой Лермонтова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098283"/>
            <a:ext cx="176250" cy="15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280" y="3096535"/>
            <a:ext cx="171478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098283"/>
            <a:ext cx="176250" cy="156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394" y="3111774"/>
            <a:ext cx="176250" cy="141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тема одиночества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«Парус»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парус в море передает состояние человека, который ищет смысл и не может остановиться на покое.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 скучно и грустно»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строки показывают внутреннюю усталость, когда герой не видит радости ни в чувствах, ни в жизни.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«Выхожу один я на дорогу»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становится моментом тишины, когда человек остается наедине с природой и собственными мыслями.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стихотворениях одиночество помогает герою задуматься не только о себе, но и о смысле существования.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философские мотивы лирики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темы чаще всего задают настроение стихов и помогают понять образ лирического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одиночество и свобода; остальные мотивы усиливают раздумья о жизни и вечности.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ключевых стихотворений Лермонтова: «Парус», «Дума», «Выхожу один я на дорогу», «И скучно и грустно», «Пророк».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как внутренняя ценность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Лермонтова свобода означает не только отсутствие запретов, но и право человека думать самостоятельно, сохранять честь и не подстраиваться под толпу.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личность у поэта часто оказывается в одиночестве, потому что окружающие не понимают ее взглядов, чувств и стремления к правде.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свобода в его лирике — это прежде всего внутренняя сила, которая помогает герою не потерять себя даже в трудные минуты.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и ощущение предопределения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часто чувствует, что его путь уже заранее ограничен, а выбор не всегда зависит от него самого.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свободы сталкивается с ощущением неизбежности, и это создает в стихах напряжение, тревогу и чувство внутреннего сопротивления.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дороги, бури, дальнего пути и рокового конца помогают показать движение человека к неизвестному и его незащищенность перед жизнью.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тема судьбы делает философские стихи Лермонтова особенно драматичными: герой ищет выход, но не находит простого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34765"/>
            <a:ext cx="4022400" cy="192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разных стихотворениях повторяются главные философские вопросы.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тексты раскрывают близкие мотивы, поэтому философская лирика Лермонтова воспринимается как единая система вопросов.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М. Ю. Лермонтова, изучаемые в школьном курсе литературы.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стихотворения и их темы
</a:t>
            </a:r>
            <a:endParaRPr lang="en-US" sz="231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философская мысль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типичное движение мысли в философской лирике Лермонтова.
</a:t>
            </a:r>
            <a:endParaRPr lang="en-US" sz="24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собеседник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природа часто отражает настроение героя: тишина, степь и дорога помогают передать одиночество, тревогу или тихую надежду без прямых объяснений.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небо, горы и звезды в его стихах создают ощущение бесконечности и заставляют человека задуматься о своем месте в мире и о смысле 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поэта не просто описывает место действия, а словно отвечает герою: успокаивает, поддерживает его внутренний разговор и помогает уйти от суеты.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лирике Лермонтова связана не со страхом, а с тишиной, в которой особенно ясно слышны мысли человека о жизни, покое и неизбежности времени.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«Выхожу один я на дорогу» ночной пейзаж превращается в пространство раздумий: герой смотрит в бесконечность и ищет состояние душевного мира.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ночи и вечности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тона лирики Лермонтова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настроение лирического героя чаще всего меняется от тревоги к раздумью, а не к простому утешению.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грусти и тревоги подтверждает напряженный характер философской лирики, где покой и надежда становятся редкими, но значимыми итогами.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 основе стихотворений М. Ю. Лермонтова, включенных в презентацию; дата не требуется.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предназначение слова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поэта человеком, который не может скрывать правду и должен говорить о том, что волнует общество и совесть.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«Пророк» особенно заметен мотив одиночества: избранный человек оказывается непонятым, хотя несет людям важное знание и духовное предупреждение.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поэзия приобретает высокое назначение: она помогает человеку задуматься о вечных вопросах и услышать собственную внутреннюю правду.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поэта у Лермонтова становится не украшением, а способом сохранить честность, назвать боль и не отступить перед равнодушием окружающих.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769948"/>
            <a:ext cx="4336500" cy="1383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и поздняя лирика: сходства и различия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меняется интонация Лермонтова: от резкого протеста к более спокойному философскому размышлению.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интонации основные темы сохраняются, поэтому поздняя лирика не отменяет раннюю, а углубляет ее философский смысл.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ранних и поздних стихотворений М. Ю. Лермонтова, представленных в курсе.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философской лирики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часто строит стихотворения на коротких вопросах, повторениях и резких противопоставлениях, чтобы передать внутреннее напряжение героя и его сомнения.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язык опирается на выразительные символы: дорога, буря, ночь, небо, тишина и бесконечность помогают говорить о сложных чувствах простыми и запоминающимися образами.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точным словам и ясным картинам философские мысли у Лермонтова становятся понятными, а настроение стихотворения сразу ощущается читателем.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лирического героя к внутреннему покою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развитие мысли и чувства в философской лирике Лермонтова.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Современному школьнику легко узнать в лирическом герое Лермонтова свои чувства: одиночество, поиск друзей, желание быть понятым и сохранить собственное достоинство.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образы дороги, ночи и открытого неба помогают говорить о выборе, взрослении и внутренней свободе так, что эти темы остаются близкими и сегодня.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Лермонтова важны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мотивов особенно ясно связывают философскую лирику Лермонтова в единое целое.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тем — одиночество, свобода, судьба, смысл жизни и вечность — показывают, как личное переживание превращается у поэта в общий человеческий вопрос.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презентации по стихотворениям М. Ю. Лермонтова.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вечные вопросы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Лермонтова учит внимательно смотреть на себя, не бояться трудных вопросов и искать внутреннюю опору даже в мире противоречий и одиночества.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2026-05-22T17:26:13Z</dcterms:created>
  <dcterms:modified xsi:type="dcterms:W3CDTF">2026-05-22T17:26:13Z</dcterms:modified>
</cp:coreProperties>
</file>