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А. Абрамов. «Когда делаешь по совести»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совести, честности и выборе, который определяет человека.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Федор Абрамов: человек северной деревни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Абрамов вырос в крестьянской среде Севера, прошёл войну и писал о труде, памяти и нравственной ответственности человека.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5880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99856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Абрамов и деревенская проза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деревни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Абрамов показывает повседневный мир северной деревни: труд, быт, семейные связи и непростые условия, в которых особенно заметны характер и выдержка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взаимопомощь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работа не отделена от человеческих отношений: совместный труд раскрывает доверие, а помощь ближнему становится естественной частью жизни.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жизни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стремится говорить без украшательства, чтобы читатель видел не отвлечённые идеи, а реальных людей с их достоинством, ошибками и выбором.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человека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Абрамова важно не только то, что делает герой, но и почему он так поступает, какие чувства и сомнения стоят за его решением.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деревня как источник темы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деревня у Абрамова — это не просто место действия, а мир, где суровая природа проверяет людей на стойкость, терпение и готовность поддержать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зима, тяжёлый быт и постоянный труд делают особенно заметными честность, ответственность и уважение к соседям. Именно в такой среде формируются взгляды писателя.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«делать по совести»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Поступать по совести — значит говорить правду, выполнять обещания и не искать оправданий, когда нужно признать свою вину или ошибку.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выбор предполагает уважение к другим людям: человек не ставит удобство и выгоду выше чести, доверия и человеческого достоинства.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у Абрамова связана не со страхом наказания, а с внутренней честностью. Именно она помогает понять, какой поступок правильный, а какой только кажется лёгким.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нравственного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человек принимает решение и какие последствия оно вызывает.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нравственные темы произведения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долг начинается с личной ответственности: нельзя ждать, что за тебя всё решат другие, если твой поступок влияет на людей рядом.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подчёркивает ценность труда: настоящее дело требует не только усилий, но и порядочности, иначе результат теряет нравственный смысл.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людях и их труде помогает не забывать, какой ценой создаётся общий порядок жизни, и почему равнодушие особенно опасно.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у Абрамова важнее красивых слов. Даже маленькая ложь разрушает доверие, а без доверия трудно сохранить уважение в семье, коллективе и среди друзей.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труда в произведении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у Абрамова показывает характер человека: как он относится к делу, так он относится и к людям. Добросовестная работа становится проверкой совести.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дело требует не только сил и умения, но и внутренней честности. Поэтому труд в произведении — это не фон, а важный нравственный показатель.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совесть важнее удобства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совесть сохраняет уважение к себе. Без неё человек может получить временное удобство, но потерять внутреннюю опору и доверие окружающих.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путь часто кажется легче: он позволяет избежать лишних объяснений, трудного разговора и признания ошибки, но не делает поступок правильным.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 совести нередко сложнее, потому что требует отказаться от личной выгоды, не прятаться за оправданиями и подумать о последствиях для других.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произведения Ф. А. Абрамова «Когда делаешь по совести»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укрепляет человека, а что его разрушает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нравственная сила складывается из повседневных качеств и привычек.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качества заметно перевешивают, а разрушительные ведут к внутреннему разладу и потере доверия.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и его цена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Абрамов показывает: важен не только сам поступок, но и его последствия. Небольшая ложь может сначала показаться удобной, однако потом разрушает доверие между людьми и оставляет неприятный след.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Честное признание ошибки требует смелости, но именно оно помогает исправить ситуацию. Когда человек не прячется за оправданиями, окружающие видят его ответственность и готовы снова доверять ему.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цена поступка измеряется не словами, а тем, как он отзывается в жизни других. Поэтому внешний успех ничего не значит, если он достигнут за счёт обмана или равнодушия.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745297"/>
            <a:ext cx="4663800" cy="16529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произведению Ф. А. Абрамова «Когда делаешь по совести»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модели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краткая выгода не всегда совпадает с нравственным результатом.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по совести укрепляет отношения, а нечестный выбор даёт временную пользу, но затем подрывает доверие и внутреннее равновесие.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772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708904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614882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стиль Абрамова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2445325" y="1660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речь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Абрамов пишет ясно и сдержанно, без лишних украшений. Благодаря точным словам нравственный смысл звучит убедительно и легко понимается читателем.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45325" y="2570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народная интонация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слышны разговорные обороты и оттенки живой речи. Это делает героев ближе, а их переживания — настоящими и узнаваемыми.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445325" y="3502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
</a:t>
            </a:r>
            <a:pPr algn="l" indent="0" marL="0">
              <a:lnSpc>
                <a:spcPct val="90000"/>
              </a:lnSpc>
              <a:buNone/>
            </a:pPr>
            <a:r>
              <a:rPr lang="en-US" sz="59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предметы, работа, дом и деревенский уклад создают ощущение реальной жизни. Через такие детали автор показывает характер человека и ценность повседневного труда.
</a:t>
            </a:r>
            <a:endParaRPr lang="en-US" sz="12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формировала взгляд писателя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 научил особенно остро ценить жизнь, правду и ответственность за каждое слово. Для людей того времени ошибка в поступке ощущалась не как мелочь, а как серьёзное нравственное испытание. Этот взгляд потом вошёл в прозу Абрамова.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поколение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деревня жила трудом, терпением и взаимной поддержкой. Люди помогали друг другу, потому что иначе было не выстоять. Именно такой жизненный фон помог писателю увидеть, как совесть проявляется в обычных делах и отношениях.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деревня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текст важен школьнику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понять, что списывание, обман или обещание «потом исправлю» — это тоже нравственный выбор. Даже маленькая нечестность влияет на отношение к себе.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отвечать за свои слова перед одноклассниками, учителем и близкими. Если пообещал помочь или выполнить дело, важно довести его до конца.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признать ошибку труднее, чем оправдаться. Но именно честное признание чаще всего помогает сохранить уважение и исправить ситуацию без лишней ссоры.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пример того, как формируется характер: не в редких громких поступках, а в ежедневных решениях — помочь, сказать правду, не пройти мимо.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7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жизненных ситуаций по теме произведения Ф. А. Абрамова «Когда делаешь по совести»
</a:t>
            </a:r>
            <a:endParaRPr lang="en-US" sz="774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в повседневной жизни подростка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нравственный выбор часто связан с обычными школьными ситуациями, а не с редкими событиями.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Честные действия укрепляют доверие и уважение, а противоположные поступки быстро ведут к утрате авторитета и внутреннему разладу.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Абрамов убеждён: человека нужно судить не по красивым словам, а по делу. Настоящая ценность проявляется тогда, когда выбор делается без лжи и самооправдания.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отделяет совесть от уважения к людям и к труду. Для него честность — это не слабость, а внутренняя сила, помогающая жить достойно.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для автора память о семье, о земле и о прожитом опыте. Всё это поддерживает человека, когда ему приходится выбирать между удобством и правдой.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несут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произведения — совесть, долг, честность, ответственность, труд и достоинство. Они помогают сразу понять, о чём размышляет автор. В центре не событие, а нравственный выбор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создают атмосферу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поле, дорога, руки работника и северная природа создают спокойный, серьёзный фон. Через эти образы видно, что нравственная правда рождается в повседневной жизни, а не в отвлечённых рассуждениях.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нравственный выбор приводит к внутреннему результату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по совести — значит жить достойно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Абрамов убеждает: совесть делает человека честным, ответственным и сильным духом. Именно она помогает не потерять уважение к себе, сохранить доверие людей и совершать по-настоящему значимые поступки.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2026-05-22T12:55:04Z</dcterms:created>
  <dcterms:modified xsi:type="dcterms:W3CDTF">2026-05-22T12:55:04Z</dcterms:modified>
</cp:coreProperties>
</file>