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М. Симонов: поэт, прозаик, фронтовой корреспондент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войны, долга и человеческой верности.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и правда военного 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писал о войне не по слухам, а по личному опыту фронтового корреспондента. Поэтому его произведения соединяют живую человеческую интонацию, историческую правду и размышления о памяти, мужестве и ответственности.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родился в 1915 году в Петрограде, а детство и юность провёл в Рязани и Саратове, где рано познакомился с разной средой и жизненными характерами.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воспитывал отчим, военный специалист, поэтому с детства в семье ценили дисциплину, порядок и чувство ответственности за свои поступки и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Симонов учился в ФЗУ, а затем — в Литературном институте в Москве. Так он соединил практический опыт и профессиональную литературную подготовку.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 и имя Константин Симонов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имя писателя — Кирилл. Псевдоним Константин Симонов он выбрал в начале творческого пути, и именно под ним его узнали читатели и издатели.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Симонов начал печатать стихи. Уже ранние тексты показывали его интерес к сильному характеру, внутреннему выбору и испытаниям, через которые раскрывается человек.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творчества К. М. Симонова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известными стали произведения о войне, написанные в разных жанрах и обращённые к широкому читателю.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одинаково уверенно работал в нескольких жанрах, но главной темой оставалась война и человек на войне.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литературного наследия К. М. Симонова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стала главной темой творчества Симонова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фронтовой службы к литературным произведениям о войне.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«Жди меня» и его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первый год войны, когда ожидание близких стало общей болью и надеждой для миллионов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разошёлся по стране: его переписывали от руки, читали на фронте и в тылу, потому что он говорил простыми и точными словами.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«Жди меня» стало символом верности и ожидания. Личная интонация сделала стихотворение особенно искренним и близким многим поколениям.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как военный корреспондент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Симонов ездил по фронтам как корреспондент газет. Он видел войну под Могилевом, на Кавказе, в Белоруссии, Польше и Германии.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уважение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репортажах много точных деталей и внимания к солдатскому быту. Он писал о людях, чья ежедневная стойкость и труд приближали победу.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293909"/>
            <a:ext cx="5426700" cy="11092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К. М. Симонова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самые известные произведения и их главные темы.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писал в разных жанрах, но в центре его произведений всегда оставались война, ожидание и нравственный выбор.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литературной биографии К. М. Симонова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показывает первые поражения, тяжёлое отступление и ту цену, которую люди платили на фронте за каждый шаг вперёд.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Роман-трилогия «Живые и мертвые»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не скрывает ошибок командования, поэтому роман звучит честно и помогает увидеть войну без прикрас и лишнего пафоса.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писатель уделяет обычным людям: солдатам, офицерам и тем, кто сохраняет стойкость даже в самых трудных обстоятельствах.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— война проверяет характер, ответственность и способность человека оставаться достойным в тяжёлое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57845"/>
            <a:ext cx="251569" cy="201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57695"/>
            <a:ext cx="251569" cy="201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Симонова и изображение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Симонова герой раскрывается в момент решения: остаться верным присяге, помочь товарищу, не отступить перед опасностью. Именно поступок, а не громкие слова, показывает его характер.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не только бой, но и дружбу, любовь, доверие между людьми. Эти чувства делают военную тему человеческой и понятной, потому что на войне особенно ясно видно, кто рядом с тобой.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простая речь помогают быстро понять героя. Симонов не объясняет всё напрямую: зритель сам видит силу, сомнение или смелость персонажа по его словам и действиям.
</a:t>
            </a:r>
            <a:endParaRPr lang="en-US" sz="11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Симонова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проходят через стихи, пьесы, романы и фронтовые очерки, поэтому творчество Симонова воспринимается как единая книга о времени войны.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 — война; вокруг неё особенно заметны верность и память, связывающие личную судьбу человека с историей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К. М. Симонова, на основе школьного литературного обзора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солдата в творчестве Симонова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показывает солдата не как безупречного героя, а как человека, который устал, боится и всё же продолжает выполнять свой долг. Именно поэтому его персонажи выглядят правдиво и вызывают доверие.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для писателя внутренняя стойкость: солдат может сомневаться и ошибаться, но не теряет совести, ответственности и готовности защищать других. Такое мужество звучит просто и по-человечески.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общественная роль К. М. Симонова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основные сферы деятельности Симонова и признание его труда.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был заметен сразу в нескольких областях: как писатель, как журналист и как признанный общественный деятель.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К. М. Симонове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пишет ясно и точно: его фразы обычно короткие, а мысли передаются без лишних объяснений. Благодаря этому текст легко читать и запоминать.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Симонова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разговорная интонация и прямая речь. Герои звучат естественно, поэтому читатель верит их переживаниям и словам.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конкретные детали фронтовой жизни: дорогу, холод, ожидание, усталость, короткую минуту тишины. Эти подробности делают картину войны убедительной.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почти нет украшательства. Сдержанность помогает сильнее почувствовать правду события и нравственную силу человека в трудный момент.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произведения Симонова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частная история героя превращается в размышление о войне, памяти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в культурной памяти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переписывали от руки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«Жди меня» стало для многих людей не просто стихотворением, а поддержкой в трудные годы. Его читали на фронте и дома, а строки передавали из тетради в тетрадь. Так личное слово поэта превратилось в часть общей памяти.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школьные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Симонова долго остаются в учебниках и хрестоматиях, потому что помогают говорить о войне честно и понятно. Через его тексты школьники видят не только события, но и чувства людей, живших в то время.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театр помнят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Симонова ставились на сцене, а его военные сюжеты находили путь к экранизациям и обсуждениям. Благодаря этому его герои и сегодня воспринимаются живо, будто продолжают разговор с новым поколением читателей и зрителей.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Симонов остается важным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понятны подросткам, потому что говорят о дружбе, семье, ответственности и умении не сдаваться, когда трудно.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равноважны и поддерживают друг друга: через личные чувства Симонов помогает понять историю страны и цену человеческого выбора.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произведений К. М. Симонова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литературное наследие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1959–1971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трилогия «Живые и мертвые», закрепившая за Симоновым репутацию одного из главных писателей о войне.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продолжает работать, осмысляет опыт войны и передает его в прозе, публицистике и литературных выступлениях.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умирает, оставив богатое наследие: стихи, пьесы, романы и фронтовые очерки о человеке на войне.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показал войну как испытание совести и верности. Его книги запоминаются потому, что в них слышны голос фронта, правда чувств и уважение к человеку.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К. М. Симонове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2026-05-22T22:12:58Z</dcterms:created>
  <dcterms:modified xsi:type="dcterms:W3CDTF">2026-05-22T22:12:58Z</dcterms:modified>
</cp:coreProperties>
</file>