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многообразие пресмыкающихся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— древняя группа животных с огромным разнообразием форм и сред обитания.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пресмыкающихся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Появившись 320 миллионов лет назад, пресмыкающиеся освоили сушу благодаря яйцам с защитной оболочкой. Эволюция этой группы привела к появлению птиц и млекопитающих, сохранившись до наших дней после крупных исчезновений.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473"/>
            <a:ext cx="1884300" cy="1372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450" y="1507473"/>
            <a:ext cx="1884300" cy="13727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75" y="1507473"/>
            <a:ext cx="1884300" cy="13727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700" y="1507473"/>
            <a:ext cx="1884300" cy="13727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отряды пресмыкающихся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360325" y="3534800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— самая многочисленная группа с большим разнообразием видов и форм тела. Они приспособлены к разным условиям и обладают разнообразными способами размножения и поведения.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— ящерицы и змеи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51145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известны твёрдым защитным панцирем, который защищает их от хищников и неблагоприятных условий. Они могут вести как водный, так и сухопутный образ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1145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— обладатели прочного панциря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662575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обладают крепкими челюстями и длинной мордой. Ведут полуводный образ жизни и отличаются заботой о потомстве, строя и охраняя гнёзда.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6257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— мощные полуводные хищники
</a:t>
            </a:r>
            <a:endParaRPr lang="en-US" sz="1385" dirty="0"/>
          </a:p>
        </p:txBody>
      </p:sp>
      <p:sp>
        <p:nvSpPr>
          <p:cNvPr id="17" name="Text 8"/>
          <p:cNvSpPr txBox="1"/>
          <p:nvPr/>
        </p:nvSpPr>
        <p:spPr>
          <a:xfrm>
            <a:off x="681370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Гаттерии сегодня живут только в Новой Зеландии и сохранили примитивные черты скелета. Они медленно растут и отличаются присутствием остаточного "третьего глаза".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81370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Клювоголовые — редкие гаттерии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внешнего строения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пресмыкающихся сухая и покрыта роговыми образованиями — чешуями, пластинами или панцирем, обеспечивая защиту и снижение потери влаги.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обычно расположены по бокам тела, однако у змей они отсутствуют, что облегчает ползание и движение в узких пространствах.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развит у большинства пресмыкающихся и выполняет функции равновесия, защиты и запаса жира в некоторых случаях.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у большинства видов вытянутая с острыми очертаниями, оснащена подвижными веками и органами слуха для ориентации в пространстве.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 зоны распространения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пресмыкающиеся адаптировались к высокой температуре и недостатку воды, благодаря особенностям кожи и обмена веществ, позволяющим выдерживать засуху.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степи — суровые условия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встречаются как в пресных, так и в солёных водах, а также в тропических и умеренных климатических зонах, демонстрируя высокую экологическую пластичность.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и климатические зоны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болотах обитают разнообразные виды, использующие разветвленные экосистемы для пищи и укрытия, включая как сухопутных, так и полуводных видов.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болота — богатство биоразнообразия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жизни на суше: основные приспособления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пресмыкающихся хорошо развиты, обеспечивая эффективное дыхание воздухом в разнообразных наземных условиях.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с прочной защитной оболочкой позволяют развитию эмбриона вне водной среды, обеспечивая успешное размножение на суше.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Роговые чешуи на коже препятствуют испарению влаги, что критично для выживания в сухих условиях вне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среди пресмыкающихся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пресмыкающиеся — активные хищники, среди них змеи и крупные крокодилы, использующие тактики засады и силу для добычи пищи.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— доминирующая группа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питаются насекомыми и мелкими беспозвоночными, что важно для регуляции численности этих животных в экосистемах.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— мелкие охотники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пресмыкающихся встречаются растительноядные виды, такие как сухопутные и морские черепахи, использующие специализированные пищеварительные системы.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пресмыкающиеся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8069"/>
            <a:ext cx="4839600" cy="23021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данные по четырём отрядам пресмыкающихся с примерами, размерами, окраской и продолжительностью жизни.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отряд обладает уникальными адаптациями, отражающими экологические ниши и стратегии выживания.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Крутковский Г.В., 2019.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отрядов пресмыкающихся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характеризуются отсутствием конечностей и гибким удлинённым телом, что позволяет им проникать в труднодоступные места и охотиться эффективно.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обладают способностью к регенерации хвоста и разнообразием окраски, что помогает выживать в различных местах и использовать разные источники пищи.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Чешуйчатые: основные представители и особенности
</a:t>
            </a:r>
            <a:endParaRPr lang="en-US" sz="34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черепах состоит из прочных костных и роговых пластин, обеспечивающих надежную защиту от хищников и повреждений.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Различаются сухопутные, водные и полуводные виды, что отражает адаптацию к разным средам обитания и образу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не имеют зубов; пища измельчается роговыми пластинами, что позволяет им потреблять разнообразные растительные и животные продукты.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Черепахи: строение панциря и образ жизни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— мощные полуводные хищники с длинной мордой и сильными челюстями, строящие гнёзда из растительности. Они активно охраняют кладки для защиты потомства от врагов.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крокодилов подвергаются угрозе исчезновения из-за разрушения естественной среды и браконьерства. Программы охраны направлены на сохранение этих древних рептилий в дикой природе.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Крокодилы: поведение и охрана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Новозеландского орнитологического института, 2022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представитель своего отряда, обитающий только на островах Новой Зеландии.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Гаттерии — это единственный ныне живущий вид отряда клювоголовых, сохраняющий примитивные черты древних пресмыкающихся и строго охраняемый законом.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пресмыкающихся откладывают яйца с кожистой или известковой оболочкой, обеспечивающей развитие эмбрионов вне водной среды и защиту от высыхания.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змеи и ящерицы живородящие, а вот крокодилы проявляют заботу, охраняя гнёзда и помогая выводкам, что повышает шансы выживания потомства.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занимают подавляющее большинство видов благодаря обширным адаптациям к разным средам обитания.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видовое разнообразие пресмыкающихся сильно концентрируется в отряде чешуйчатых, отражая их эволюционный успех.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в отрядах: сравнительная диаграмма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Крутковский Г.В., 2019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и стратегии маскировки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гадюк и некоторых ядовитых ящериц служат предупреждением об опасности для врагов. Это помогает избежать конфликтов и сохранить жизнь животным.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ядовитых змей как предупреждающий сигнал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способны менять цвет кожи благодаря хроматофорам. Это не только камуфляж, но и средство коммуникации с сородичами в различных ситуациях.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и динамическая смена цвета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контролируют численность многочисленных насекомых и мелких позвоночных, сдерживая их популяцию в равновесии.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помогают распространять семена растений, перемещая их вместе с пищей или выносом из гнезд, что способствует регенерации флоры.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многих видов, роющих норы, способствуют аэрированию и разрыхлению почвы, улучшая её структуру и плодородие.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важной пищей для более крупных хищников, включая птиц и млекопитающих, поддерживая пищевые цепи разнообразных экосистем.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природных сообществах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пресмыкающихся имеются виды с опасным для человека ядом, как королевская кобра и австралийский таипан. Их укусы могут привести к серьёзным последствиям без своевременной медицинской помощи.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ядовитые виды: факты и значение
</a:t>
            </a:r>
            <a:endParaRPr lang="en-US" sz="3433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опасность, компоненты их яда изучаются для создания лекарств и антидотов. Благодаря развитию медицины смертность от укусов значительно снизилась.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браконьерство, незаконная торговля и разрушение местообитаний создают серьёзные угрозы, требующие международного сотрудничества и просвещения.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крокодилов и черепах ценится как деликатес в некоторых культурах, что стимулирует их разведение и охранные меры в природных условиях.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Змеиный яд применяется в изготовлении медицинских препаратов, а игуаны и черепахи популярны в качестве домашних питомцев и объектов экотуризма.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с человеком: польза и угрозы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сокращение популяций многих видов связано с антропогенным воздействием. Создание охраняемых территорий и внедрение международных соглашений способствуют их сохранению.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знаний и вовлечение школьников и взрослых в охранные проекты важны для формирования ответственного отношения к природе и защиты рептилий.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защита пресмыкающихся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– важная часть экосистем, регулирующая баланс и обеспечивающая стабильность. Их сохранение – залог здоровья природы и гармонии человека с окружающей средой.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пресмыкающихся: ключ к устойчивости природы
</a:t>
            </a:r>
            <a:endParaRPr lang="en-US" sz="35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2026-05-08T21:38:27Z</dcterms:created>
  <dcterms:modified xsi:type="dcterms:W3CDTF">2026-05-08T21:38:27Z</dcterms:modified>
</cp:coreProperties>
</file>