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56245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 7 классе: зачем его учить и что входит в курс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2106" y="4516678"/>
            <a:ext cx="3827646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936330" y="974360"/>
            <a:ext cx="2870616" cy="28856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Осваиваем язык шаг за шагом: от алфавита до коротких диалогов.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Семиклассник уже опирается на базовые фразы и расширяет их новыми темами, более точной грамматикой и умением понимать, говорить и писать в школьных ситуациях.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знакомых слов к уверенной речи: старт 7 класса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43740"/>
            <a:ext cx="306494" cy="2451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является государственным языком Германии, Австрии, Швейцарии, Лихтенштейна и Люксембурга, поэтому он важен для общения, учёбы и повседневной жизни в нескольких странах Европы.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языковая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немецком говорят десятки миллионов людей. Он входит в число самых заметных европейских языков и помогает понимать людей, живущих по соседству и в разных частях континента.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часто встречается в школе, на курсах и в учебных материалах. Он нужен для чтения инструкций, выполнения заданий и знакомства с простыми текстами по разным предметам.
</a:t>
            </a:r>
            <a:endParaRPr lang="en-US" sz="1319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культуры и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используется в музеях, книгах, интернете и научной сфере. Через него школьник получает доступ к культуре, современным технологиям и полезной информации в оригинале.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немецкий язык и почему он важен в Европе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алфавит, умлауты и буква ß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Буквы, которые уже знакомы, и новые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34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алфавит основан на латинице, но к привычным буквам добавляются ä, ö, ü и ß. Для чтения важно замечать их сразу: эти знаки помогают правильно произносить слово и не путать похожие формы в тексте.
</a:t>
            </a:r>
            <a:endParaRPr lang="en-US" sz="954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точка меняет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Умлауты не просто украшают письмо, а влияют на звучание и значение слова. Например, schon и schön выглядят похоже, но читаются и понимаются по-разному. Поэтому на первых уроках их учат различать особенно внимательно.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буква ß в школьных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ß встречается в словах Straße, heißen, groß и многих других. На странице она выглядит необычно, но в чтении помогает увидеть точную форму слова. Для семиклассника это один из важных ориентиров при работе с текстом.
</a:t>
            </a:r>
            <a:endParaRPr lang="en-US" sz="10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с каких слов и ситуаций обычно начинается курс, чтобы ученику было легче говорить о себе и своей школьной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Вводный этап делает упор на общение в знакомых ситуациях: школа, знакомство и повседневные действия дают основу для первых диалогов.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тем по вводному разделу курса немецкого языка в 7 классе; обобщение по школьной программе.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первых уроков немецкого языка в 7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помогают начать разговор спокойно и правильно. В немецком школьник быстро запоминает Hallo, Guten Morgen, Guten Tag, Guten Abend, Tschüss и Auf Wiedersehen, чтобы уверенно обращаться к одноклассникам и взрослым.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знакомства нужны простые вопросы и ответы: Wie heißt du? Wie heißen Sie? Ich heiße … и Ich bin … . Эти модели позволяют представиться без длинных фраз и сразу вступить в диалог.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Bitte и Danke используются почти на каждом уроке. Разговорная и официальная формы обращения отличаются, поэтому важно выбирать подходящий вариант для учителя, одноклассника или незнакомого человека.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Приветствия, знакомство и вежливые формы общения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местоимение, форму глагола и смысл высказывания в коротком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sein нужен для самых первых сообщений о себе: имени, возрасте, профессии, местонахождении и состоянии.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грамматика немецкого языка: личные местоимения и спряжение глагола sein.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 формы глагола sein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Спрягаемый глагол в повествовательной фразе обычно занимает вторую позицию.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порядка слов в простом немецком предложении.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строить правильное предложение даже с очень простыми словами и делает немецкую фразу понятной для собеседника.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короткое немецкое предложение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основную модель фразы в повествовании и вопросе без вопросительного слова.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нужны на каждом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школьник осваивает самые нужные слова: die Schule, das Heft, der Stift, der Rucksack и die Pause. Они помогают понять задания и назвать предметы на парте.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о школьном дне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 ним добавляются названия уроков и действий: Mathe, Deutsch, Englisch, Sport, Musik, Hausaufgaben. Так можно рассказать, когда начинается день, что происходит на перемене и чем занят ученик после школы.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предметы, принадлежности и распорядок учебного дня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помогает не только отвечать на уроке, но и понимать расписание, объявления и короткие задания с датами и временем.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 практике нужны числа, дни недели и время: именно они используются для ответа быстро, точно и без лишних слов.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тематического содержания курса немецкого языка для 7 класса по представленному плану.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дни недели и время в учебных ситуациях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каждое существительное изучают сразу с артиклем: der, die или das. Так слово запоминается точнее и сразу входит в правильную форму.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нельзя определять только по смыслу: у похожих по теме слов он может быть разным. Поэтому важны регулярное повторение и работа с примерами.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влияет на построение фразы и подготовку к дальнейшему изучению падежей. Ошибка в роде часто меняет весь вид предложения даже при верном словаре.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помогают короткие списки, карточки и группировка слов по темам. Так школьник быстрее замечает устойчивые сочетания и меньше путает формы.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и род существительных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5354" y="2755985"/>
            <a:ext cx="4233294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 теме «Семья и друзья» из курса немецкого языка для 7 класса.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друзья: слова для рассказа о себе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назвать близких людей и составить короткий рассказ о своей семье и друзьях.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этой темы быстро переходят в речь: ученик может назвать родственников, описать семью и представить друга в 1–2 предложениях.
</a:t>
            </a:r>
            <a:endParaRPr lang="en-US" sz="13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237" y="1767994"/>
            <a:ext cx="198270" cy="3172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4256" y="1782342"/>
            <a:ext cx="324602" cy="288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43740"/>
            <a:ext cx="306494" cy="2451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22070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путь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gehen, kommen и fahren описывают дорогу в школу, возвращение домой и перемещения в течение дня. Они часто встречаются в коротких диалогах о маршруте и расписании.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lernen, lesen и schreiben помогают говорить об уроках, домашнем задании и подготовке к проверочным работам. С ними легко строить фразы о школьных обязанностях.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Досуг и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spielen, hören и machen используются, когда ученик рассказывает о хобби, музыке, спорте или встречах с друзьями. Это самый естественный раздел для личных ответов.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дома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wohnen и другие базовые действия нужны для описания семьи, места жительства и повседневных дел. На этом уровне важно правильно изменять формы по лицам.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 и повседневные занятия семиклассника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запоминать немецкие слова и выражения в 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повторения от первого знакомства со словом до его использования в речи
</a:t>
            </a:r>
            <a:endParaRPr lang="en-US" sz="19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школьники сначала путают звучание ch, r, ü и ö, а также длину гласных. Из-за этого даже знакомые слова могут читаться неуверенно, если нет регулярной тренировки вслух.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проблема — грамматика: род существительных, порядок слов и отделяемые приставки в глаголах. Здесь помогают короткие модели, повторение и внимательная проверка каждого предложения.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семиклассников при изучении немецкого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задания часто соединяют несколько навыков сразу: например, прослушать текст, найти нужную фразу и затем ответить по образцу.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работы показывает, что язык изучают комплексно: нужно и понимать, и воспроизводить, а не только узнавать слова в списке.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видов деятельности по представленному плану курса немецкого языка для 7 класса.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речевой деятельности развиваются на уроках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материалы поддерживают обучение по-разному: одни помогают читать, другие — слушать, говорить и повторять.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результативно работают ресурсы, которые соединяют зрительное, слуховое и практическое повторение материала.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учебных ресурсов, указанный в плане курса немецкого языка для 7 класса.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ресурсы для школьника: что помогает на уроках немецкого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занятие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повторение слов и моделей фраз помогает не забывать материал и снижает страх перед новым заданием.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Еженедельная практика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мини-текстов, небольшие упражнения и устные ответы дают заметный прогресс, если заниматься без длинных перерывов.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уже понимает знакомые слова и строит простые предложения, появляется уверенность и интерес продолжать изучение.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занятий и мотивация в изучении языка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в 7 классе: прочная основа для следующих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седьмом классе ученик осваивает базовые слова, грамматику и простые речевые модели, а затем учится применять их в чтении, письме, аудировании и коротком общении.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2026-05-25T02:03:01Z</dcterms:created>
  <dcterms:modified xsi:type="dcterms:W3CDTF">2026-05-25T02:03:01Z</dcterms:modified>
</cp:coreProperties>
</file>