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Информация: понятие, свойства и роль в информатике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информацией, как её кодируют и измеряют — и почему качество данных меняет решения.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курсе информатики 10 класса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информатики информация — опорное понятие для тем о кодировании, двоичном представлении, памяти, передаче сообщений и безопасности. Она встречается в текстах, числах, изображениях, аудио и видео, а компьютер работает с ней лишь после перевода в формальный код.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информации: что важно различать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как уменьшение неопределённости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— это сведения, которые проясняют ситуацию и уменьшают неопределённость. Один и тот же факт может иметь разную ценность в разных задачах, поэтому смысл всегда зависит от контекста.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vs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— это форма записи: числа, символы, файлы. Информация же появляется после интерпретации, когда вы сопоставляете данные с задачей и делаете вывод. Поэтому одинаковые данные не гарантируют одинаковый результат.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Кодирование: мост к обработке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компьютер мог работать с сведениями, их переводят в код. Кодирование связывает «то, что мы хотим передать» и «то, что система может хранить и обрабатывать». Без кодирования смысл не превращается в машинную форму.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и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проявляется в том, что вы умеете извлечь из данных: закономерности, оценки, решения. Простой пример — числа в электронном журнале сами по себе лишь данные, а вывод об успеваемости рождается после анализа.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источника — к передаче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передаётся через речь, письменный текст, изображения, жесты, звуки и цифровые файлы. В одном и том же содержании меняется «канал», а значит, меняются и требования к точности: от разборчивости текста до устойчивости распознавания звука.
</a:t>
            </a:r>
            <a:endParaRPr lang="en-US" sz="1292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и среда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Носителями информации служат бумага, человеческая память, магнитные и оптические устройства, флеш-накопители, жёсткие диски и серверы в облачных системах. Современный этап характеризуется ростом цифровых объёмов и зависимостью от питания и программных средств.
</a:t>
            </a:r>
            <a:endParaRPr lang="en-US" sz="1275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носители информации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523" y="1636550"/>
            <a:ext cx="3664378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информации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полезна, когда она соответствует задаче: точна, своевременна и понятна тому, кто принимает решение.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информация одновременно точна, своевременна и пригодна к использованию: иначе возрастает риск ошибок в решениях и вычислениях.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и основы медиаграмотности.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представления информации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Мультимедийные материалы помогают объяснять сложные процессы, потому что объединяют разные каналы восприятия в единое сообщение.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форм зависит от цели: для измерений нужны числа, для понимания схем — изображения, для демонстрации событий — видео.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базовой классификации форм представления в школьной информатике.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 источника к получателю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сообщений с возможными помехами и последующей обратной связью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бит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минимальная единица, которая принимает одно из двух значений.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курса информатики (единицы измерения: бит и байт).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задачах бит помогает оценивать объём кодирования и понимать, почему увеличение длины кодов растит количество информации.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цифровых данных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драйверы — видео, социальные сети, облачные сервисы, онлайн-обучение, электронная коммерция и данные устройств интернета вещей.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данных меняет роль человека: важнее уметь хранить, сортировать и защищать потоки, чем работать с отдельными сообщениями.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курсу: рост цифрового контента и сервисов в последние десятилетия (без привязки к точным цифрам).
</a:t>
            </a:r>
            <a:endParaRPr lang="en-US" sz="664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отметки по предметам — это данные: они фиксируют результат, но не объясняют причины и не подсказывают направление улучшений. Если вы сравнили их с прошлым периодом и поняли динамику, данные превращаются в информацию — основу для следующего шага.
</a:t>
            </a:r>
            <a:endParaRPr lang="en-US" sz="819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как данные: пока нет выводов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балл, график успеваемости и распределение оценок становятся информацией, потому что показывают картину целиком. Теперь появляется повод для анализа: почему в одних темах прогресс, а в других — провалы, и что именно нужно изменить в подготовке.
</a:t>
            </a:r>
            <a:endParaRPr lang="en-US" sz="874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 среднего рождается смысл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возникает, когда вы проверили гипотезы и связали ошибки с конкретными причинами: пробелами в теме, типом заданий или недостаточной практикой. Так появляется решение — план действий. В информатике этот переход важен при работе с таблицами, базами данных и измерениями.
</a:t>
            </a:r>
            <a:endParaRPr lang="en-US" sz="805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 решение задачи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информация и знание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67182"/>
            <a:ext cx="3812100" cy="20798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информации по источнику и назначению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информация меняет свою роль в зависимости от того, откуда она получена и для чего используется: в учёбе, на производстве, в быту или в публичных сообщениях.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описывается одновременно с двух сторон: происхождение задаёт форму и носитель, назначение — требования к точности, стилю и способу использования.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и основы медиаграмотности (обобщение типовых классификаций).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7" y="17310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5306" y="1731004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0638" y="1737634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9856" y="17310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03644" y="1731004"/>
            <a:ext cx="301388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информационные процессы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или человек принимает сведения из внешней среды: сигнал, текст, изображение, данные датчика. Важно обеспечить корректную передачу и регистрацию, чтобы дальнейшая обработка была осмысленной.
</a:t>
            </a:r>
            <a:endParaRPr lang="en-US" sz="1216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сохраняется для последующего использования: в памяти компьютера, на дисках, в облаке. Надёжное хранение включает организацию файлов и контроль целостности данных.
</a:t>
            </a:r>
            <a:endParaRPr lang="en-US" sz="1247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преобразует данные в нужный вид: вычисляет, фильтрует, форматирует, строит результаты. От корректности правил обработки зависит, совпадёт ли итог с ожиданиями пользователя.
</a:t>
            </a:r>
            <a:endParaRPr lang="en-US" sz="1237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переносит информацию между участниками по каналам связи. Даже при скорости важнее сохранение содержания: ошибки при передаче меняют смысл и могут приводить к неверным выводам.
</a:t>
            </a:r>
            <a:endParaRPr lang="en-US" sz="1237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превращает обработанные сведения в действия: принятие решений, ответы, выполнение задач. На этом этапе особенно заметны требования к качеству и пригодности информации.
</a:t>
            </a:r>
            <a:endParaRPr lang="en-US" sz="12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достоверности: от источника к выводу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фактов и смысла сообщения с учётом первоисточников, дат и авторства.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восприятия информации человеком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канал доминирует, поэтому качество оформления текста, схем и таблиц напрямую влияет на понимание. Грамотные подсказки визуально помогают снизить ошибки при чтении.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каналов повышает надёжность понимания: объяснение подкрепляется примерами, а практика фиксирует смысл. Следовательно, материал лучше усваивается при разной подаче.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методических наблюдений (без привязки к измеренным статистическим данным).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науке и технологиях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информация помогает описывать закономерности, формулировать гипотезы и проверять их. Результаты экспериментов становятся доказательствами только после анализа и воспроизводимости измерений.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технологиях данные поступают от датчиков, камер, микрофонов и программных модулей. Их обработка выполняется автоматически, а итог используется для управления, контроля и принятия решений в реальном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качество входных данных поддерживается, системы работают точнее: навигация ведёт по маршруту, диагностика выявляет отклонения, а рекомендации учитывают предпочтения. Поэтому информатика становится основой многих решений.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768" y="1636550"/>
            <a:ext cx="2719889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информационной среде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типичные проблемы информации: от помех и ошибок до фейков и утечек. Каждая угроза влияет не только на технику, но и на решения человека и доверие к источникам.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проблема может выглядеть «не технически», но последствия всё равно информационные: искажение смысла, потеря доверия и рост рисков.
</a:t>
            </a:r>
            <a:endParaRPr lang="en-US" sz="1181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информатики; обобщение типовых угроз в цифровых коммуникациях.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и персональные данные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данные включают имя, фамилию, номер телефона, адрес, геолокацию, фотографии, пароли, логины и цифровые следы в сети. Их компрометация ведёт к мошенничеству и долгосрочным последствиям, даже если утечка кажется небольшой.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связаны с фишингом, слабым паролем и повторным использованием одного и того же пароля. Дополнительную опасность создаёт публикация лишних личных сведений. В школьной среде особенно важны осторожность и соблюдение правил.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потоки в жизни школьника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большая часть времени уходит на несколько каналов, внимание постоянно переключается. Это усложняет глубокую учебную работу и требует дисциплины уведомлений и тайм-баланса.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необходимость цифровой гигиены: настройка уведомлений, проверка источников и планирование времени помогают сохранять качество мышления.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 обсуждения; точные доли зависят от привычек конкретного ученика.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культура современного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культура проявляется в умении находить сведения, сравнивать их и оценивать достоверность. Критическое мышление помогает отличать факт, интерпретацию и мнение, избегая поспешных выводов.
</a:t>
            </a:r>
            <a:endParaRPr lang="en-US" sz="1112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навыки сохранения и аккуратного цитирования: нужно фиксировать источник, дату и контекст. Это поддерживает проверяемость работы и делает результаты учебных проектов более точными.
</a:t>
            </a:r>
            <a:endParaRPr lang="en-US" sz="113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использование означает защиту данных и личной информации. Пользователь отвечает за то, чем делится, какие ссылки открывает и как хранит файлы и пароли, соблюдая сетевые правила.
</a:t>
            </a:r>
            <a:endParaRPr lang="en-US" sz="1143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значение имеет уважение к авторским правам и чужой приватности. В школьной практике это выражается в выборе надёжных сайтов, корректных ссылках и организованном хранении материалов.
</a:t>
            </a:r>
            <a:endParaRPr lang="en-US" sz="1165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как основа обучения и цифровой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поддерживает обучение, науку, технологии, общение и решения. Её ценность определяется достоверностью, актуальностью, полнотой и понятностью, а в цифровую эпоху дополняется умением кодировать данные и защищать персональные сведения.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2026-05-14T13:05:07Z</dcterms:created>
  <dcterms:modified xsi:type="dcterms:W3CDTF">2026-05-14T13:05:07Z</dcterms:modified>
</cp:coreProperties>
</file>