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выражает чувства, мысли и внутренний мир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Лирика: от переживания к поэтической традиции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отличается от эпоса и драмы тем, что в её центре — не событие, а личное переживание. Она выросла из песни, античной поэзии и народной традиции, а в русской литературе прошла путь от Державина до поэтов XX 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лирику особым видом художественной речи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текст обычно невелик по объёму, но насыщен смыслом: каждое слово в нём работает на создание настроения и внутреннего движения мысли.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интонация, повтор, метафора и символ помогают передать чувство точнее, чем прямое объяснение, и делают переживание художественно убедительным.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картины природы, предметы и звуки часто становятся отражением душевного состояния героя, поэтому пейзаж в лирике всегда несёт эмоциональный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 в стихотворении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— это тот, кто «говорит» в стихотворении. Он выражает чувства, сомнения и оценки, но не обязан совпадать с биографическим автором. Именно через него раскрывается смысл переживания.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говорящего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может скрываться за исповедью, обращением или внутренним монологом. Поэтому важно различать реальную личность поэта и созданный им художественный образ, в котором звучит его взгляд на мир.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поэта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25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750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338" y="3241125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9537" y="1500220"/>
            <a:ext cx="439200" cy="351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725" y="1456900"/>
            <a:ext cx="4380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мотивы лирики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показывает радость, разлуку, надежду и боль. В лирике чувство обычно раскрывается через тонкие изменения интонации и образов, а не через прямое повествование о событии.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обращается к времени, свободе, судьбе и предназначению человека. Такой текст побуждает не только чувствовать, но и размышлять о собственном месте в мире.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жизни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связана с памятью, историей и личной принадлежностью к родной земле. Она может звучать как тихая любовь, тревога, благодарность или нравственная ответственность.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помогают показать человеческую близость, утрату связи и внутреннюю изоляцию. Через них лирика раскрывает потребность в понимании, верности и душевной опоре.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одиночество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в лирике передают состояние человека и движение времени. Смена времён года, свет, ветер, тишина или дождь часто становятся языком внутреннего переживания.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556" y="1145300"/>
            <a:ext cx="464898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лирики и их особенности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помогает понять, как именно в стихотворении организованы чувство, интонация и композиция.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задаёт не только тему, но и способ её эмоционального выражения: от торжественности оды до сжатой остроты эпиграммы.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теоретических сведений по поэтике лирических жанров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времён года в лирике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образы часто сочетаются с лирическим пейзажем и помогают поэту передать не только картину природы, но и движение человеческой души.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весна обычно несут наиболее сильную смысловую нагрузку: одна подчёркивает зрелость и память, другая — обновление и надежду.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художественных функций сезонных образов в русской поэзии
</a:t>
            </a:r>
            <a:endParaRPr lang="en-US" sz="13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лирическое стихотворение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строится от содержания к форме и затем к общему смыслу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средства лирики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Метафора, сравнение и эпитет делают чувство наглядным. Благодаря им абстрактные переживания приобретают точную и запоминающуюся словесную форму.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и символ помогают увидеть в природе и предметах отражение человеческой судьбы, надежды, тревоги или внутреннего выбора.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Анафора, повтор и антитеза усиливают интонацию и организуют движение мысли. Они делают лирический текст более напряжённым и выразительным.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средства не просто украшают стихотворение: они концентрируют смысл и помогают читателю прочитать скрытый эмоциональный подтекст.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ритм и музыкальность стихотворения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размер задают стихотворению темп и интонацию. Двусложные размеры обычно звучат более чётко и энергично, а трёхсложные — плавнее и напевнее.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ритма и размера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 и ассонанс усиливают эмоциональный эффект текста. Повторы согласных могут создавать напряжение, а повтор гласных — мягкость, протяжность или ощущение спокойного течения речи.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настроение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А. С. Пушкина: гармония, ясность и свобода
</a:t>
            </a:r>
            <a:endParaRPr lang="en-US" sz="308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для Пушкина — не только искусство, но и особое состояние свободы. В стихах о творчестве он размышляет о назначении поэта, ответственности слова и силе вдохновения.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вдохновение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у Пушкина соединяется с размышлением о времени, утрате, памяти и внутреннем достоинстве. Поэтому его лирика показывает, как чувство становится формой мудрого взгляда на жизнь.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философия жизни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избегает нарочитой усложнённости: его поэтическая речь точна, прозрачна и свободна от лишнего пафоса. Благодаря этому личное чувство в стихах звучит убедительно и по-человечески близко.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естественность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пушкинской лирике дружба связана с доверием, памятью и нравственной опорой. Обращение к друзьям, современникам и единомышленникам создаёт ощущение живого разговора и духовной общности.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общение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М. Ю. Лермонтова: конфликт, одиночество, бунт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лирический герой часто ощущает разрыв между мечтой и реальностью. Отсюда напряжённые интонации, резкие противопоставления и постоянное чувство внутренней неудовлетворённости.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у Лермонтова связан не с внешней бравадой, а с жаждой подлинности. Его поэзия звучит как исповедь личности, которая отвергает ложь, но не может примириться с несовершенством мира.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его стихах не только личное, но и мировоззренческое: герой не находит ни понимания, ни гармонии. Он задаёт себе трудные вопросы о свободе, судьбе и цене человеческого 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и музыкальная лирика Тютчева и Фета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Тютчева природа никогда не бывает просто фоном: она хранит скрытую глубину и нередко противостоит человеческому разуму. Его стихи строятся на напряжении мысли, когда мир кажется одновременно прекрасным и тревожным. Читатель ощущает не завершённый ответ, а движение к нему.
</a:t>
            </a:r>
            <a:endParaRPr lang="en-US" sz="1073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мысль перед лицом тайны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ловит краткий миг впечатления — свет, запах, тишину, дрожание воздуха — и делает его художественно совершенным. Его стихи читаются как тонкая запись чувства, в которой важны не рассуждение, а звучание, ритм и почти физически ощутимая красота момента.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Фет: мгновение, превращённое в музыку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лирики XIX 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раскрывает свою доминирующую интонацию и тип героя, поэтому различия заметны даже при сходных темах и мотивах.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лирика XIX века развивается не по одной линии, а как система разных художественных задач и способов переживания мира.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литературоведческой классификации; дата не требуется
</a:t>
            </a:r>
            <a:endParaRPr lang="en-US" sz="13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обновление языка и художественного мышления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Созревает ощущение культурного перелома: поэзия ищет новые темы, более сложный образный язык и формы, способные выразить тревогу эпохи и внутреннюю свободу личности.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становится особенно напряжённой: в ней усиливаются темы времени, города, памяти, личной судьбы и исторической катастрофы, а поэтический язык достигает предельной выразительности.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1910–1920-е годы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Символизм, акмеизм и футуризм формируют разные программы обновления стиха: от мистической многозначности и точности образа до смелого эксперимента со словом и ритмом.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 годы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XX века: личная судьба и историческая эпоха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лирический мир связан с природой, родной землёй и деревенской памятью. Через простые и ёмкие образы он передаёт тепло, тоску и любовь к Родине.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соединяет личный голос с ритмом эпохи, городской энергией и гражданской страстью. Его стихи звучат резко, динамично и обращены к современности как к живому спору.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личное чувство соединяется с памятью, нравственной ответственностью и внутренней стойкостью. Даже сдержанная интонация передаёт глубину переживания и силу характера.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пишет о чувствах предельно напряжённо, словно на грани крика и исповеди. Её лирика раскрывает трагическую свободу личности и её сопротивление любым ограничениям.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анализа стихотворения и их значение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не упустить важные уровни текста и увидеть, как они работают вместе на общий смысл.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стихотворение требует поэтапного чтения: смысл возникает не из одного признака, а из их взаимодействия.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анализа лирического произведения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лирика остаётся близкой современному школьнику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говорит о переживаниях, которые легко узнать в собственном опыте: сомнение, первая любовь, одиночество, дружба, ожидание перемен. Поэтому стихотворение часто воспринимается как личный отклик, а не как далёкий текст.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близка современной культуре коротких сообщений, песен и эмоциональных форм самовыражения. Лирика учит замечать оттенки чувства и говорить о них точнее, чем в обычной речи.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помогает читать внимательно и не терять смысловой нити. Даже одно точное слово, ритмический повтор или яркий образ способны быстро передать настроение и вызвать сопереживание.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лирическое стихотворение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переживания к художественной форме и смысловому итогу.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учит слышать человека в слове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соединяет чувство и мысль в короткой, но предельно насыщенной форме. Именно поэтому она помогает не только понимать тексты, но и тоньше чувствовать язык, себя и другого человека.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2026-05-23T11:38:54Z</dcterms:created>
  <dcterms:modified xsi:type="dcterms:W3CDTF">2026-05-23T11:38:54Z</dcterms:modified>
</cp:coreProperties>
</file>