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эволюция Вселенной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горячего начала к сложной космической структуре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астрономия показывает, что Вселенная не статична: она расширяется, содержит невидимые компоненты и развивается по законам, которые можно восстановить по наблюдениям далёких галактик, реликтового излучения и крупномасштабной структуры.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как изменяющаяся система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 и первые этапы истории Вселенной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70625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Большого взрыва Вселенная была чрезвычайно горячей и плотной. В таких условиях привычные атомы, звёзды и планеты ещё не могли существовать, а вещество представляло собой поток частиц и излучения.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625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наблюдаемой истории
</a:t>
            </a:r>
            <a:endParaRPr lang="en-US" sz="847" dirty="0"/>
          </a:p>
        </p:txBody>
      </p:sp>
      <p:sp>
        <p:nvSpPr>
          <p:cNvPr id="14" name="Text 4"/>
          <p:cNvSpPr txBox="1"/>
          <p:nvPr/>
        </p:nvSpPr>
        <p:spPr>
          <a:xfrm>
            <a:off x="7341000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Вселенной не завершилась на ранних этапах: образование галактик, звёздных систем и химических элементов происходило постепенно. Поэтому современный космос — результат длинной цепочки взаимосвязанных процессов.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7341000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эволюция продолжается
</a:t>
            </a:r>
            <a:endParaRPr lang="en-US" sz="737" dirty="0"/>
          </a:p>
        </p:txBody>
      </p:sp>
      <p:sp>
        <p:nvSpPr>
          <p:cNvPr id="16" name="Text 6"/>
          <p:cNvSpPr txBox="1"/>
          <p:nvPr/>
        </p:nvSpPr>
        <p:spPr>
          <a:xfrm>
            <a:off x="5573406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космос стал прозрачным, небольшие различия плотности начали усиливаться под действием гравитации. Из более плотных областей со временем выросли газовые облака, первые звёзды и протогалактики.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573406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структуры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05813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через 380 тысяч лет электроны связались с ядрами, и вещество стало электрически нейтральным. После этого свет перестал непрерывно рассеиваться и смог свободно двигаться по Вселенной.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3805813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нейтральных атомов
</a:t>
            </a:r>
            <a:endParaRPr lang="en-US" sz="797" dirty="0"/>
          </a:p>
        </p:txBody>
      </p:sp>
      <p:sp>
        <p:nvSpPr>
          <p:cNvPr id="20" name="Text 10"/>
          <p:cNvSpPr txBox="1"/>
          <p:nvPr/>
        </p:nvSpPr>
        <p:spPr>
          <a:xfrm>
            <a:off x="2038219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минут после начала расширения температура упала настолько, что возник первичный нуклеосинтез. Тогда сформировались ядра лёгких элементов, прежде всего гелия и дейтерия, определившие будущий химический фундамент космоса.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2038219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лёгкие ядра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Вселенная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параметров ΛCDM по данным космического микроволнового фона и наблюдений крупномасштабной структуры
</a:t>
            </a:r>
            <a:endParaRPr lang="en-US" sz="65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вещество включает звёзды, планеты, газ и пыль, но по массе занимает лишь малую долю космоса.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материя — неосновная часть Вселенной; её динамику определяют тёмная материя и тёмная энергия.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Вселенной и закон Хаббла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 далёких галактик смещаются к красному концу спектра. Это наблюдение показывает, что свет растягивается при движении через расширяющееся пространство и служит главным признаком космологического расширения.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скорости и расстояния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Эдвин Хаббл установил, что чем дальше галактика, тем быстрее она удаляется. Такая зависимость выражается законом Хаббла и позволяет оценивать масштабы и возраст космического расширения.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пространство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не вещество в уже готовой пустоте, а расстояния между галактиками. Поэтому в прошлом космические объекты были расположены гораздо теснее, а Вселенная имела более плотное состояние.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 помогает восстановить историю космоса и понять, что наблюдаемая картина не может объясняться неподвижной Вселенной. Она изменяется во времени и развивается как единая система.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ранней Вселенной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показывают, как постепенно формировались частицы, атомы и первые космические структуры.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Вселенной возникала поэтапно: от частиц к ядрам, от атомов к звёздам и галактикам.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космологическая хронология; учебные и обзорные данные по ранней Вселенной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первичных неоднородностей к галактикам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гравитация превратила малые различия плотности в крупномасштабную структуру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слабый фон — древнейший свет, который мы можем наблюдать. Он сохранил сведения о ранней Вселенной и о неоднородностях, ставших основой будущих галактик.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 K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температура космического микроволнового фонового излучения, заполняющего всё пространство.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космического микроволнового фонового излучения; данные миссий COBE, WMAP и Planck
</a:t>
            </a:r>
            <a:endParaRPr lang="en-US" sz="7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обычного вещества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Астрофизические оценки массовой доли элементов в барионном веществе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обычного вещества сосредоточена в двух лёгких элементах, а тяжёлые элементы составляют лишь небольшую примесь.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водорода и гелия подтверждает раннее происхождение вещества, а тяжёлые элементы указывают на вклад звёздной эволюции.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звезды в холодном облаке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межзвёздном пространстве существуют холодные молекулярные облака, где газ и пыль постепенно собираются под действием гравитации. Облако становится всё плотнее, а его центральная часть нагревается. Так формируется зародыш будущей звезды, вокруг которого ещё долго сохраняется вещество.
</a:t>
            </a:r>
            <a:endParaRPr lang="en-US" sz="9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термоядерных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и температура в центре становятся достаточно высокими, начинается термоядерный синтез. Именно он делает звезду источником света и энергии на миллионы или даже миллиарды лет. Молодая звезда зажигается не мгновенно, а после длительного периода сжатия.
</a:t>
            </a:r>
            <a:endParaRPr lang="en-US" sz="100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диска возникают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молодой звезды часто остаётся вращающийся протопланетный диск. Из его вещества постепенно образуются планеты, астероиды и кометы, поэтому рождение звёздных систем связано с тем же материалом, из которого потом появляются миры, подобные Земле.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звёзды и планеты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звёзд и происхождение тяжёлых элементов
</a:t>
            </a:r>
            <a:endParaRPr lang="en-US" sz="2394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масса звезды задаёт её эволюционный путь: более лёгкие светила живут дольше и меняются медленнее, а массивные быстро расходуют запас топлива и завершают жизнь гораздо драматичнее.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определяет судьбу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Звёзды, близкие по массе к Солнцу, после стадии красного гиганта сбрасывают внешние оболочки и оставляют компактное ядро. Оно остывает как белый карлик, постепенно теряя яркость.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солнечного типа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звёзды живут сравнительно недолго, но именно они завершают эволюцию взрывом сверхновой. После него может остаться нейтронная звезда или, при большой массе, чёрная дыра.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массивных звёзд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недрах звёзд и при вспышках сверхновых синтезируются элементы тяжелее гелия, включая углерод, кислород, железо и золото. Из этого вещества затем формируются планеты и живые организмы.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тяжёлых элементов
</a:t>
            </a:r>
            <a:endParaRPr lang="en-US" sz="11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104" y="1340425"/>
            <a:ext cx="4011791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космических объектов по масштабу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школьной астрономии и современной космологии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объекты во Вселенной различаются по размеру, составу и роли в общей структуре космоса.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больше масштаб и тем заметнее роль гравитации; Вселенная устроена иерархически, а привычные нам объекты занимают лишь нижний уровень этой структуры.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скорость расширения Вселенной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космология; качественная схема по наблюдениям сверхновых Ia и крупномасштабной структуры
</a:t>
            </a:r>
            <a:endParaRPr lang="en-US" sz="70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постоянный, а меняющийся режим расширения: на разных этапах его динамика определялась соотношением гравитации и тёмной энергии.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расширение замедлялось, затем стало ускоряться. Это указывает на смену доминирующего фактора в эволюции космоса.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и её гравитационная роль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не излучает, не поглощает и не отражает свет, поэтому её нельзя увидеть обычным телескопом. О её существовании судят только по тому, как она влияет на движение вещества.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 напрямую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скоростям вращения звёзд в галактиках видно, что притяжения видимого вещества недостаточно. Дополнительная масса нужна и для объяснения движения галактик внутри скоплений.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движении галактик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далёких объектов может искривляться полем тяготения скрытой массы. Такие наблюдения позволяют картировать распределение тёмной материи даже там, где она сама не светится.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современным оценкам, тёмная материя составляет около 27% Вселенной. Она помогает удерживать галактики и их скопления, не давая крупным структурам распадаться.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строении космоса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гравитация вырастила крупные структуры Вселенной
</a:t>
            </a:r>
            <a:endParaRPr lang="en-US" sz="2496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представлении о росте начальных неоднородностей плотности под действием гравитации в течение миллиардов лет.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структур во Вселенной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иерархии космических структур по данным современной астрономии
</a:t>
            </a:r>
            <a:endParaRPr lang="en-US" sz="87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последовательный переход от отдельных объектов к самым крупным сетям вещества, связанным общей гравитацией.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масштаба увеличиваются число элементов и сложность связей между ними; локальные системы входят в более крупные объединения.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паутина и огромные пустоты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Нити и узлы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распределены по Вселенной неравномерно: они собираются в протяжённые нити, пересекаются в плотных узлах и образуют стенки, между которыми лежат огромные пустоты.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паутина показывает, что Вселенная устроена как сеть взаимосвязанных областей материи. Именно поэтому скопления галактик нельзя рассматривать как изолированные объекты.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ранних флуктуаций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картина возникла не случайно. Она является результатом усиления малых различий плотности в ранней Вселенной, которые со временем выросли в крупномасштабную структуру.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современной космологии ещё предстоит выяснить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открытый вопрос связан с тем, из каких частиц или полей состоит тёмная материя. Пока известны её гравитационные эффекты, но не природа самой субстанции.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и расширение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что именно вызывает ускоренное расширение Вселенной. Для этого феномена используют название тёмная энергия, однако его физический механизм пока не установлен.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параметры Вселенной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телескопы и космические миссии уточняют возраст, геометрию и темпы расширения космоса, а также помогают разобраться в расхождениях между разными методами измерений.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доказательства модели эволюции Вселенной
</a:t>
            </a:r>
            <a:endParaRPr lang="en-US" sz="2338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независимые наблюдения из разных областей астрономии поддерживают современную космологическую модель.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дают согласованную картину: Вселенная расширяется, начиналась в горячем состоянии и содержит скрытую массу, влияющую на движение вещества.
</a:t>
            </a:r>
            <a:endParaRPr lang="en-US" sz="104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Наблюдательная космология; данные спектроскопии, исследований CMB и гравитационного линзирования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13,8 миллиарда лет Вселенная прошла путь от сверхгорячего состояния к миру галактик, звёзд и планет. Её история читается в расширении, гравитации и следах тёмных компонентов.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горячего начала к сложной Вселенной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2026-05-29T17:07:02Z</dcterms:created>
  <dcterms:modified xsi:type="dcterms:W3CDTF">2026-05-29T17:07:02Z</dcterms:modified>
</cp:coreProperties>
</file>