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1: Введение и ключевые темы по английскому языку для 11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юнита: развитие профессиональных коммуникаций и навыков речи.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— универсальный инструмент общения и карьерного роста. В соответствии с ФГОС, выпускники должны владеть им на уровне, соответствующем требованиям вузов и работодателей.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6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английского в современном глобальном обществе
</a:t>
            </a:r>
            <a:endParaRPr lang="en-US" sz="2166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 skills — умение эффективно обмениваться информацией в профессиональных ситуациях, важно для успешного взаимодействия и карьерных перспектив.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Unit 1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 opportunities — различные пути профессионального развития, доступные при владении английским языком, что расширяет горизонты трудоустройства.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Soft skills — личностные качества, такие как коммуникабельность и адаптивность, которые усиливают профессиональную компетентность наравне с языком.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Formal/informal language — различие между официальным и разговорным стилями речи, знание которых необходимо для успешной коммуникации в разных сферах.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английского языка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Староанглийский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 с 5 по 11 века, когда язык находился под значительным влиянием германских племён. В текстах присутствуют латинские и скандинавские элементы, что сформировало основу современного английского.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Среднеанглийский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11 по 15 век, характеризуется влиянием норманнского завоевания и французского языка. В этот период происходило активное заимствование лексики и изменение грамматики.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начинается с XVI века, когда язык приобретает стандартизированное произношение и орфографию, активно развивается благодаря печатному слову и международной коммуникации.
</a:t>
            </a:r>
            <a:endParaRPr lang="en-US" sz="12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собеседованиях и деловых встречах английский способствует верному представлению себя и эффективному обмену информацией.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 языковых навыков из Unit 1
</a:t>
            </a:r>
            <a:endParaRPr lang="en-US" sz="2241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деловой переписке формальный стиль помогает соблюдать профессиональные нормы и укрепляет деловую репутацию.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участии в международных проектах владение языком открывает возможности для сотрудничества и карьерного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70065"/>
            <a:ext cx="3934500" cy="15448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характеристики каждого стиля общения для правильного выбора лексики и подхода в различных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различий между стилями позволяет успешно адаптироваться к контексту общения и повышает эффективность коммуникации.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формального и неформального стиля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английского языка для 11 класса, Unit 1.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Межпредметные связи английского языка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история в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английского помогает глубже понять мировую литературу и исторические процессы, развивая межкультурное восприятие и аналитическое мышление.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международные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английским облегчает освоение экономических терминов и участие в глобальных бизнес-проектах, что расширяет образовательные и профессиональные горизонты.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Коммуникативный метод обеспечивает практическое овладение языком через реальные диалоги и задания, повышая языковую компетентность.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обучения Unit 1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деятельность мотивирует учащихся к самостоятельной работе и развитию навыков сотрудничества в команде.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упражнения способствуют закреплению лексики и грамматики в игровых и творческих формах.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технологий увеличивает вовлечённость и делает процесс обучения более эффективным и разнообразным.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сдающих ЕГЭ по английскому растёт приблизительно на 5-7% каждые два года, превосходя другие иностранные языки.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свидетельствует о возрастающем значении английского для образования и карьеры среди выпускников.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востребованности английского языка среди российских выпускников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Рособрнадзор, мониторинг Минобрнауки, 2014–2022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языка способствует развитию критического мышления через анализ и интерпретацию англоязычной информации.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Личностное развитие благодаря английскому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Креативность формируется при выполнении заданий, требующих нестандартного использования лексики и коммуникативных навыков.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языкового барьера повышает уверенность в себе и расширяет социальные и профессиональные возможности.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исследовательские задачи и мини-эксперименты 11 класса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Профессиональное портфолио на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составляют портфолио, отражающее их навыки и достижения, используя профессиональную лексику Unit 1. Это упражнение помогает подготовиться к реальным ситуациям трудоустройства и развитию коммуникативных компетенций.
</a:t>
            </a:r>
            <a:endParaRPr lang="en-US" sz="111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деловой переписки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образцов деловых писем на английском способствует развитию грамматических навыков и пониманию формальных коммуникаций. Ученики учатся распознавать структуру и уместность выражений для разных отраслей.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во внешних лингвистических олимпиадах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применяют знания Unit 1 на практике, решая сложные задания олимпиад разного уровня. Это стимулирует развитие критического мышления и укрепляет мотивацию к углублённому изучению языка.
</a:t>
            </a:r>
            <a:endParaRPr lang="en-US" sz="11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освоения Unit 1: по шагам к результату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план изучения тем модуля по учебной программе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языковой среды серьёзно ограничивает практику общения, а высокий экзаменационный стресс снижает мотивацию. Постоянные нагрузки требуют поиска баланса между теорией и применением языка.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вызовы владения английским в старших классах
</a:t>
            </a:r>
            <a:endParaRPr lang="en-US" sz="2177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барьер устного общения мешает свободному выражению мыслей. Организация школьного разговорного клуба помогла создать среду для регулярной практики и повысила уверенность учащихся.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6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критического мышления через анализ англоязычных источников
</a:t>
            </a:r>
            <a:endParaRPr lang="en-US" sz="1706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медийную грамотность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важности проверки достоверности англоязычных материалов в учебной программе Unit 1.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 отбору информации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упражнения с англоязычными статьями и новостями для выявления фактов и мнений.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форумных обсуждений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структуры и достоверности пользовательских комментариев как часть формирования критического мышления.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навыков оценки источников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направленные на самостоятельную проверку информации и развитие навыков медийной грамотности.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известных российских и зарубежных преподавателей и методистов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Методист М.В. Вербицкая и её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Вербицкая разработала пособия, ориентированные на развитие коммуникативных навыков у подростков, подчеркнув значимость учебных проектов и активного сотрудничества в процессе обучения.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Дэвид Кристал — современный лингвист и преподаватель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 известен своими исследованиями вариативности английского языка и популяризации знаний о языковых процессах, что влияет на современные методики преподавания.
</a:t>
            </a:r>
            <a:endParaRPr lang="en-US" sz="1136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Майкл Холлидей и коммуникативный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Холлидей ввёл концепцию функциональной лингвистики, что положило начало методам обучения, ориентированным на реальное использование языка в различных социальных контекстах.
</a:t>
            </a:r>
            <a:endParaRPr lang="en-US" sz="112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этикета важны при ведении переговоров, переписке и публичных выступлениях, обеспечивая уважительное и эффективное взаимодействие сторон.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этические аспекты общения на английском языке
</a:t>
            </a:r>
            <a:endParaRPr lang="en-US" sz="2229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английским расширяет возможности школьных и внешкольных коммуникаций, способствует формированию положительного социального образа и укреплению связей.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Толерантность и инклюзивность в межкультурных диалогах формируют уважение к различиям и помогают избегать конфликтов в глобальной коммуникации.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786632"/>
            <a:ext cx="3805200" cy="16141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заданий по типу, целям и критериям помогает учащимся понять ожидания и эффективно планировать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структура самостоятельной работы способствует повышению качества выполнения и самостоятельности учащихся.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работа: структура и критерии оценки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английского языка 11 класса, Unit 1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владение лексикой и грамматикой, необходимыми для профессиональных и социальных коммуникаций на английском языке.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Компетенции, формируемые при изучении Unit 1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аналитических способностей при разборе сложных языковых конструкций и тематических текстов.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составления развёрнутых письменных и устных высказываний с использованием образцов, соответствующих современным стандартам.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навыков критического мышления и самостоятельного поиска информации для успешного изучения и применения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кейсы успешного применения английского выпускниками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международной лингвистической олимпиаде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Выпускница школы стала призёром международного этапа, продемонстрировав высокий уровень владения языком в различных форматах, включая написание эссе и устные выступления.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реализация проекта по международному культурному обмену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учеников подготовила и реализовала проект, связанный с обменом опытом между школами разных стран, что укрепило их навыки коммуникации и организаторские способности.
</a:t>
            </a:r>
            <a:endParaRPr lang="en-US" sz="1118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 зарубежный вуз благодаря английскому языку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Интервью с выпускником, который благодаря глубокому знанию Unit 1 и смежных тем получил стипендию и успешно адаптировался в университете за рубежом.
</a:t>
            </a:r>
            <a:endParaRPr lang="en-US" sz="12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знаний и открытие новых горизонтов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усвоение материала Unit 1 открывает пути к успешной учёбе и профессиональному росту. Рекомендуется продолжать развитие навыков через самостоятельную работу и участие в международных проектах.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2026-05-07T22:35:20Z</dcterms:created>
  <dcterms:modified xsi:type="dcterms:W3CDTF">2026-05-07T22:35:20Z</dcterms:modified>
</cp:coreProperties>
</file>