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координаты: как найти любую точку на Земле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 задают место на карте и глобусе без долгих объяснений.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единая «система поиска» по всей планете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общей системы координат было бы трудно быстро находить города, моря и острова. Координаты нужны морякам, путешественникам, спасателям и географам. Сегодня их используют карты, навигаторы и смартфоны.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географическая широта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 показывает, насколько точка удалена от экватора на север или на юг. От этого зависит, в каком поясе Земли находится место, например жарком или холодном.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Широту измеряют в градусах: от 0° на экваторе до 90° на полюсах. Чем ближе к полюсу, тем больше значение широты и тем сильнее меняются условия.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имеет широту 0°. Северный полюс — 90° с.ш., а Южный полюс — 90° ю.ш. Такая шкала помогает однозначно описывать положение любой точки.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географическая долгота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долгота показывает, где точка расположена к востоку или к западу от нулевого меридиана. Она помогает различать места, которые могут иметь одинаковую широту, но находиться в разных полушариях.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Долготу измеряют в градусах от 0° до 180°. Отсчёт ведут так, чтобы можно было указать направление: на восток или на запад относительно нулевой линии.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проходит через Гринвич в Лондоне. Он делит Землю на Восточное и Западное полушария, поэтому по долготе сразу понятно, в какой части планеты находится точка.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 на глобусе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— линии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— это окружности на глобусе, идущие «параллельно» экватору. По ним легко определять широту: чем ближе линия к экватору, тем меньше градусы.
</a:t>
            </a:r>
            <a:endParaRPr lang="en-US" sz="977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— линии долготы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соединяют Северный и Южный полюсы и помогают находить долготу. На глобусе они сходятся у полюсов, а вместе с параллелями образуют градусную сетку.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географической сетки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состоит из линий и точек отсчёта, которые вместе дают точный адрес на карте.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 работают вместе: один показатель «ведёт» к северу или югу, второй — к востоку или западу.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общепринятое определение элементов градусной сетки.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широта и долгота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всегда отсчитывается в сторону северного или южного полюса, а долгота — в сторону востока или запада. Обе величины измеряются в градусах.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шкалам видно: экватор отвечает за 0° широты, а нулевой меридиан — за 0° долготы. Значит, любой адрес можно собрать из двух отсчётов.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географической системе координат; значения диапазонов стандартные (0–90 и 0–180).
</a:t>
            </a:r>
            <a:endParaRPr lang="en-US" sz="7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координаты точки на карте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 карты по градусной сетке: последовательно находим широту и долготу.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координаты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двумя числами: сначала указывают широту, затем — долготу. Это важно, потому что порядок помогает не перепутать направление север—юг и запад—восток.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чисел ставят обозначения сторон: с.ш., ю.ш., в.д., з.д. Благодаря этим сокращениям понятно, к какой части планеты относится точка.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можно записывать в градусах, минутах и секундах или в десятичной форме. Чем точнее запись, тем точнее место получается на карте.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 карте и в навигаторе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 карте и точность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координаты считывают по градусной сетке: находят нужную параллель и меридиан. Для этого достаточно аккуратно провести взгляд от точки к шкалам, как по линейке.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GPS помогает на смартфоне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местности часто используют GPS — систему спутниковой навигации. При хорошем сигнале смартфон может показывать местоположение с точностью до нескольких метров, помогая быстро ориентироваться.
</a:t>
            </a:r>
            <a:endParaRPr lang="en-US" sz="9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Широта, солнце и климат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широты солнечные лучи падают под меньшим углом. Поэтому на той же площади поступает меньше тепла, а климат становится более холодным и сезонным.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тренд: чем дальше от экватора, тем меньше прогрев. Это не точный прогноз погоды, но полезная основа для понимания климата.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(условный индекс для учебных целей), без привязки к конкретным измерениям; актуальность концепции — учебные атласы по географии.
</a:t>
            </a:r>
            <a:endParaRPr lang="en-US" sz="6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на карте мира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— это линия 0° широты. Он разделяет Землю на Северное и Южное полушария и задаёт отправную точку, чтобы понимать, насколько далеко место от экватора на север или юг.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— это линия 0° долготы. Он проходит через Гринвич (район Лондона) и делит Землю на Восточное и Западное полушария, помогая отсчитывать долготу вправо или влево от нуля.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 полярные круги помогают выделять климатические пояса. По ним удобно объяснять, почему где-то жаркое лето и тёплая зима, а где-то долгие холода и короткий сезон тепла.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этих линий не в том, что они «видны на небе» или в природе, а в том, что они задают единую систему ориентиров. Благодаря ним географическая карта становится понятнее и точнее.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известных мест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ориентировочные координаты из учебных справочников. Ключевая идея: у любого места есть пара чисел — широта и долгота.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показывает: широта отвечает за «высоту» относительно экватора, а долгота — за положение относительно Гринвича. Поэтому одни и те же меридианы встречаются в разных странах.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справочники по географии (значения округлены для наглядности).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8588" y="1768975"/>
            <a:ext cx="197775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помогают в жизни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авариях координаты помогают быстро указать место происшествия на карте. Командам не нужно описывать ориентиры словами — достаточно передать широту и долготу для точного прибытия.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 безопасность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полёте пилоты и диспетчеры используют координаты, чтобы прокладывать путь между точками. Даже если погода меняется, навигация опирается на единую систему широты и долготы.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Кораблям важно точно знать положение в море, где нет видимых ориентиров. Координаты дают надёжный способ обмена местоположением и корректировки курса при изменении обстановки.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самостоятельная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используют координаты в картах и навигаторах, чтобы найти достопримечательность или тропу. Это особенно удобно в новых местах, где сложно запомнить направление «на глаз».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ошибка в координатах уводит не туда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типичных ошибок при чтении и записи широты и долготы.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координаты на глобусе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Параллели: словно круги вокруг 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глобус, параллели образуют полные круги. Они помогают понять широту: чем ближе линия к полюсам, тем больше значение. Визуально сразу видно, что «северность» и «южность» выражаются расстоянием от экватора.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Меридианы: сходятся у полюсов, расходятся у 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на глобусе сходятся у Северного и Южного полюсов. Это связано с формой Земли: у полюсов меридианы встречаются в одной точке. Поэтому читая долготу, важно помнить, что линии «не идут как прямые на плоскости».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градусная сетка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помогает «наложить» систему координат на поверхность Земли. На карте и глобусе линии условны, но дают единый способ поиска мест.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идею: экватор задаёт чёткое деление на полушария. Остальные линии дополняют сетку, чтобы координаты можно было считывать одинаково в любой точке.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определения широты и экватора (условное деление; не данные измерений).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координатами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ошибка — путаница широты и долготы. Из-за этого точка может оказаться на другом расстоянии от экватора или в противоположной стороне относительно нулевого меридиана.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проблема — неправильный порядок записи: сначала долгота, а затем широта. В навигационных сервисах порядок чисел важен, и нарушение последовательности меняет смысл всей пары координат.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со сторонами света: пропуск или неверная буква «с.ш./ю.ш.» и «в.д./з.д.». Даже правильные числа теряют смысл, если направление указано неверно.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округление без нужной точности. Если заменить секунды на «приблизительные градусы», место может сместиться на сотни метров или дальше, что усложняет поиск.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географических координатах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фиксирует, что означают координаты и каковы их диапазоны. Ключевой вывод: чтобы определить место, нужны два числа и направление.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структуру системы: широта всегда «своя относительно экватора», долгота — «своя относительно Гринвича». Вместе они образуют координаты любой точки.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географии; определения параметров широты и долготы.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— это точный «адрес» на Земле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объединяют широту, долготу и градусную сетку Земли. Понимание этой системы помогает читать карту, не путать направления и уверенно определять положение мест.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2026-05-12T23:59:52Z</dcterms:created>
  <dcterms:modified xsi:type="dcterms:W3CDTF">2026-05-12T23:59:52Z</dcterms:modified>
</cp:coreProperties>
</file>