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jpe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Приставка: маленькая часть слова с большой ролью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помогает слову менять смысл и образовывать новые формы.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приставка встречается в русском языке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встречаются не только в глаголах, но и в существительных, прилагательных и других словах. Они стоят перед корнем, входят в основу и помогают уточнять значение без изменения по падежам или числам.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приставка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58495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— это значимая часть слова, которая стоит перед корнем. Она не существует отдельно, но заметно влияет на смысл всего слова и помогает строить новые слова.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0275" y="2700475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приставок можно уточнять направление действия, его начало, повтор или завершение. Поэтому слова ехать и приехать, писать и подписать звучат похоже, но обозначают разное.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1299575" y="381600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приставка иногда меняет значение очень сильно. Если внимательно сравнить однокоренные слова, становится видно, что именно эта часть добавляет новый оттенок смысла.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6300" y="1298876"/>
            <a:ext cx="4157700" cy="348369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приставка в слове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1450" y="1384325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стоит в начале слова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1450" y="1875500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всегда находится перед корнем: по-бежать, переезд, подводный, беззвучный. Она помогает увидеть, как слово образовано и чем отличается от исходного. Важно искать её именно перед корнем.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1450" y="3193100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показать это при разборе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471450" y="3684275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разборе слова части обычно выделяют разными цветами или знаками. Так сразу видно, где приставка, где корень, а где суффикс и окончание. Это облегчает анализ слова по составу.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приставки встречаются чаще всего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показана на примерах школьной лексики и учебных слов.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заметными оказываются приставки, которые часто встречаются в глаголах движения и действия.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47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«Приставка» для 5 класса; обобщение по частотности в подборке примеров.
</a:t>
            </a:r>
            <a:endParaRPr lang="en-US" sz="124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7249" y="3256413"/>
            <a:ext cx="440100" cy="440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87874" y="3256413"/>
            <a:ext cx="440100" cy="440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17249" y="1440290"/>
            <a:ext cx="440100" cy="440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206061" y="1429640"/>
            <a:ext cx="403725" cy="4614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приставки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7" name="Text 2"/>
          <p:cNvSpPr txBox="1"/>
          <p:nvPr/>
        </p:nvSpPr>
        <p:spPr>
          <a:xfrm>
            <a:off x="524224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и завершение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524224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приставки указывают на повтор действия или его завершение. Это хорошо видно в словах переписать, дочитать, переделать: действие как будто начинается заново или доводится до конца.
</a:t>
            </a:r>
            <a:endParaRPr lang="en-US" sz="1200" dirty="0"/>
          </a:p>
        </p:txBody>
      </p:sp>
      <p:sp>
        <p:nvSpPr>
          <p:cNvPr id="19" name="Text 4"/>
          <p:cNvSpPr txBox="1"/>
          <p:nvPr/>
        </p:nvSpPr>
        <p:spPr>
          <a:xfrm>
            <a:off x="4794849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Оттенок значения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4794849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может добавить значение приближения, удаления, начала или отсутствия признака. Из-за этого даже похожие слова начинают обозначать разные действия и предметы.
</a:t>
            </a:r>
            <a:endParaRPr lang="en-US" sz="1200" dirty="0"/>
          </a:p>
        </p:txBody>
      </p:sp>
      <p:sp>
        <p:nvSpPr>
          <p:cNvPr id="21" name="Text 6"/>
          <p:cNvSpPr txBox="1"/>
          <p:nvPr/>
        </p:nvSpPr>
        <p:spPr>
          <a:xfrm>
            <a:off x="524224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слова
</a:t>
            </a:r>
            <a:endParaRPr lang="en-US" sz="1500" dirty="0"/>
          </a:p>
        </p:txBody>
      </p:sp>
      <p:sp>
        <p:nvSpPr>
          <p:cNvPr id="22" name="Text 7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помогает образовать новое слово из уже известного. Так появляются пары вроде писать — переписать, ехать — приехать, где общий смысл сохраняется, но слово становится точнее.
</a:t>
            </a:r>
            <a:endParaRPr lang="en-US" sz="1200" dirty="0"/>
          </a:p>
        </p:txBody>
      </p:sp>
      <p:sp>
        <p:nvSpPr>
          <p:cNvPr id="23" name="Text 8"/>
          <p:cNvSpPr txBox="1"/>
          <p:nvPr/>
        </p:nvSpPr>
        <p:spPr>
          <a:xfrm>
            <a:off x="4794849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
</a:t>
            </a:r>
            <a:endParaRPr lang="en-US" sz="1500" dirty="0"/>
          </a:p>
        </p:txBody>
      </p:sp>
      <p:sp>
        <p:nvSpPr>
          <p:cNvPr id="24" name="Text 9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словах приставка показывает движение в определённую сторону. Она помогает различать действия: войти, выйти, подойти, уйти, и делает речь более понятной.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образуется новое слово с приставкой
</a:t>
            </a:r>
            <a:endParaRPr lang="en-US" sz="2903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последовательность: исходное слово, выбор приставки, изменение значения и новое слово.
</a:t>
            </a:r>
            <a:endParaRPr lang="en-US" sz="151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33497" y="1175216"/>
            <a:ext cx="6052907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Приставка, корень и суффикс: чем они отличаются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какую роль играет каждая часть слова и где она находится.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каждой части слова своё место и своя функция: приставка стоит перед корнем, а суффикс — после него.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слов по составу в школьном курсе русского языка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со значением движения и направления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часто помогают точно показать, куда движется человек или предмет. Сравни слова войти и выйти: направление действия сразу становится понятным без дополнительных объяснений.
</a:t>
            </a:r>
            <a:endParaRPr lang="en-US" sz="1291" dirty="0"/>
          </a:p>
        </p:txBody>
      </p:sp>
      <p:sp>
        <p:nvSpPr>
          <p:cNvPr id="11" name="Text 3"/>
          <p:cNvSpPr txBox="1"/>
          <p:nvPr/>
        </p:nvSpPr>
        <p:spPr>
          <a:xfrm>
            <a:off x="524224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повседневной речи такие слова особенно удобны. Мы можем сказать: войти в класс, выйти из дома, подойти к доске — и сразу представить действие.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 же роль видна в словах подойти, отойти и перейти. Приставка уточняет, с какой стороны происходит движение, и делает описание более точным и наглядным.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94849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приставка не просто стоит перед корнем. Она помогает передать движение, маршрут и отношение к месту, где происходит действие.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2584604"/>
            <a:ext cx="8424000" cy="219649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в словах с противоположным значением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965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может сделать слово противоположным по смыслу: открыть — закрыть, приехать — уехать, войти — выйти. Благодаря этому легко увидеть, как меняется направление действия или его результат.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671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пары особенно полезны для наблюдения в тексте и в речи. Когда рядом стоят слова с разным результатом, становится ясно, что приставка влияет не только на форму, но и на смысл глагола.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приставка меняет смысл глаголов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приставка может по-разному работать в разных словах, поэтому важно смотреть не только на форму, но и на контекст.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приставки уточняют действие: направление, начало, повтор и завершение. Их значение раскрывается только в конкретном слове.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1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составлен по примерам из школьной темы «Приставка»; данные иллюстративные, 2025.
</a:t>
            </a:r>
            <a:endParaRPr lang="en-US" sz="131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3013500" cy="27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приставка — разные значения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695795" y="817747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1. Слово в контексте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4695795" y="1241072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читаем слово целиком и понимаем, какое действие оно называет. Именно контекст подсказывает, что приставка может выражать краткость, начало или движение.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048770" y="2213672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2. Сравнение примеров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4048770" y="2636997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сопоставляем похожие слова: поиграть, поговорить, побежать, переписать, перейти. В разных словах одна приставка добавляет разные оттенки смысла.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695795" y="3609597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3. Вывод по значению
</a:t>
            </a:r>
            <a:endParaRPr lang="en-US" sz="1500" dirty="0"/>
          </a:p>
        </p:txBody>
      </p:sp>
      <p:sp>
        <p:nvSpPr>
          <p:cNvPr id="14" name="Text 7"/>
          <p:cNvSpPr txBox="1"/>
          <p:nvPr/>
        </p:nvSpPr>
        <p:spPr>
          <a:xfrm>
            <a:off x="4695795" y="4032922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сравнения становится ясно, что приставка не имеет одного «вечного» значения. Её смысл меняется в зависимости от слова и помогает точнее передать действие.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314075"/>
            <a:ext cx="4814700" cy="15930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с буквами з и с на конце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5455800" y="1437475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приставках без-/бес-, раз-/рас-, из-/ис- выбор буквы зависит от следующего согласного звука.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455800" y="2917690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на конце приставки зависит от последующего согласного: перед звонкими пишется з, перед глухими — с. Это помогает писать слова по правилу, а не наугад.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455800" y="4397901"/>
            <a:ext cx="3328200" cy="3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43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русской орфографии для приставок на з/с; школьный курс русского языка.
</a:t>
            </a:r>
            <a:endParaRPr lang="en-US" sz="124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3" y="1839225"/>
            <a:ext cx="552000" cy="441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5728" y="1784025"/>
            <a:ext cx="552000" cy="55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2865" y="1784025"/>
            <a:ext cx="552000" cy="55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перепутать приставку и предлог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998975" y="1784025"/>
            <a:ext cx="20793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пишется слитно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360000" y="2447500"/>
            <a:ext cx="2718000" cy="14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Подбежать, написать, зайти — в таких словах приставка является частью слова и всегда пишется вместе с корнем без пробела.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704700" y="1784025"/>
            <a:ext cx="20793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вставкой слова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6065725" y="2447500"/>
            <a:ext cx="2718000" cy="14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предлогом и словом можно вставить другое слово: под большим столом. Внутри приставки такой приём невозможен, поэтому её пишут слитно.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851837" y="1784025"/>
            <a:ext cx="20793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пишется отдельно
</a:t>
            </a:r>
            <a:endParaRPr lang="en-US" sz="1500" dirty="0"/>
          </a:p>
        </p:txBody>
      </p:sp>
      <p:sp>
        <p:nvSpPr>
          <p:cNvPr id="17" name="Text 7"/>
          <p:cNvSpPr txBox="1"/>
          <p:nvPr/>
        </p:nvSpPr>
        <p:spPr>
          <a:xfrm>
            <a:off x="3212863" y="2447500"/>
            <a:ext cx="2718000" cy="14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столом, на уроке, в школе — предлог отделяется от слова, потому что это самостоятельное служебное слово.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нахождения приставки в слове
</a:t>
            </a:r>
            <a:endParaRPr lang="en-US" sz="2944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правильно выполнить разбор слова по составу на примерах подписать, побежать, разбудить, уехать.
</a:t>
            </a:r>
            <a:endParaRPr lang="en-US" sz="151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в интересных словах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Путешествие: слово, в котором слышится путь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путешествие помогает представить дорогу, поездку и движение вперёд. В нём приставка подсказывает, что речь идёт о перемещении и смене места. Так одно слово сразу создаёт образ длительной дороги и новых впечатлений.
</a:t>
            </a:r>
            <a:endParaRPr lang="en-US" sz="866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Безветренный и подводный: смысл виден сразу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безветренный приставка показывает отсутствие ветра, а в слове подводный — расположение под водой. Эти слова удобно объяснять с помощью картинок, потому что приставка прямо помогает понять признак предмета.
</a:t>
            </a:r>
            <a:endParaRPr lang="en-US" sz="818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Переулок: маленькая часть, большой смысл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переулок связано с идеей перехода или поворота пути. Приставка делает название места более точным и помогает увидеть, что это не просто улица, а узкий проход между домами.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значения добавляют приставки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глаголах приставка часто помогает увидеть не само действие, а его направление, результат или повторяемость.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меняют смысл слова точнее, чем кажется сначала. По контексту видно, какую именно смысловую роль выполняет приставка.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96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составлен по примерам из темы «Приставка» для 5 класса; данные иллюстративные, 2025.
</a:t>
            </a:r>
            <a:endParaRPr lang="en-US" sz="119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трудности при разборе слов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принять приставку за часть корня. Чтобы не ошибиться, подбирают однокоренные слова и сравнивают, какая часть остаётся общей во всех вариантах.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источник ошибок — различение приставки и предлога. Приставка входит в слово, а предлог пишется отдельно и может отделяться другим словом.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88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трудность связана с приставками на з и с. Нужно внимательно смотреть на следующий согласный: от него зависит выбор буквы в приставке.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19262" y="1175216"/>
            <a:ext cx="4881376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приставок и их значений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приставка помогает понять смысл слова и направление действия.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приставка часто даёт целую смысловую подсказку: движение, повтор, выход или отсутствие признака. Это помогает быстрее понимать и разбирать слова.
</a:t>
            </a:r>
            <a:endParaRPr lang="en-US" sz="1583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школьного курса русского языка, тема «Приставка».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помогает говорить точнее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делает слово выразительнее: добавляет новый смысл, уточняет действие и помогает понять текст. Если уметь находить приставки, разбирать слова по составу становится гораздо легче.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2026-05-22T22:56:51Z</dcterms:created>
  <dcterms:modified xsi:type="dcterms:W3CDTF">2026-05-22T22:56:51Z</dcterms:modified>
</cp:coreProperties>
</file>