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звёзд в Галактике и вращение Млечного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движение звёзд раскрывает массу и строение нашей Галактики.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в постоянном движении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не статичная «карта» на небе, а живая система из сотен миллиардов звёзд. Их орбиты, скорости и отклонения отражают гравитацию диска, центра и тёмного гало.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Млечного Пути и распределение массы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049597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Галактический диск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диске сосредоточены основная часть газа, пыли и молодых звёзд. Именно здесь чаще всего идёт звездообразование, а движение объектов остаётся наиболее упорядоченным и близким к плоскости Галактики.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1856460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балдж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Балдж — плотная центральная область, где преобладают старые звёзды. Большая концентрация массы здесь заметно влияет на внутренние орбиты и определяет быстрое вращение ближних к центру областей.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2663324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Галактический бар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Млечного Пути проходит барная структура. Она перераспределяет газ и звёзды, направляет вещество к внутренним зонам и меняет траектории движения в центральной части диска.
</a:t>
            </a:r>
            <a:endParaRPr lang="en-US" sz="1254" dirty="0"/>
          </a:p>
        </p:txBody>
      </p:sp>
      <p:sp>
        <p:nvSpPr>
          <p:cNvPr id="14" name="Text 5"/>
          <p:cNvSpPr txBox="1"/>
          <p:nvPr/>
        </p:nvSpPr>
        <p:spPr>
          <a:xfrm>
            <a:off x="345100" y="3470188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Сферическое гало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окружает Галактику снаружи и содержит древние звёзды, шаровые скопления и следы слияний. Хотя оно почти невидимо, его масса важна для общей гравитации Млечного Пути.
</a:t>
            </a:r>
            <a:endParaRPr lang="en-US" sz="1297" dirty="0"/>
          </a:p>
        </p:txBody>
      </p:sp>
      <p:sp>
        <p:nvSpPr>
          <p:cNvPr id="15" name="Text 6"/>
          <p:cNvSpPr txBox="1"/>
          <p:nvPr/>
        </p:nvSpPr>
        <p:spPr>
          <a:xfrm>
            <a:off x="345100" y="4277063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звёзд на разных расстояниях определяется тем, как масса распределена между диском, балджем и гало. Поэтому карта движения звёзд фактически показывает невидимую структуру всей Галактики.
</a:t>
            </a:r>
            <a:endParaRPr lang="en-US" sz="11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Солнца в Галактике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350500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движется вокруг центра Млечного Пути со скоростью около 220 км/с. При такой скорости путь кажется спокойным, но в масштабе Галактики это очень быстрое движение.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2729194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плоская орбита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Солнца проходит почти в плоскости галактического диска. Это объясняет, почему мы наблюдаем звёзды и пылевые облака главным образом в узкой полосе Млечного Пути.
</a:t>
            </a:r>
            <a:endParaRPr lang="en-US" sz="1138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4107887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Галактический год
</a:t>
            </a:r>
            <a:pPr algn="l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оборот Солнца вокруг центра Галактики длится примерно 225–250 миллионов лет. За всю историю Земли наша система совершила лишь несколько таких оборотов.
</a:t>
            </a:r>
            <a:endParaRPr lang="en-US" sz="1113" dirty="0"/>
          </a:p>
        </p:txBody>
      </p:sp>
      <p:sp>
        <p:nvSpPr>
          <p:cNvPr id="14" name="Text 5"/>
          <p:cNvSpPr txBox="1"/>
          <p:nvPr/>
        </p:nvSpPr>
        <p:spPr>
          <a:xfrm>
            <a:off x="3408875" y="1350500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 в диске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находится в локальном рукаве Ориона, между крупными спиральными ветвями. Это сравнительно спокойная область, удобная для существования долгоживущих звёздных систем.
</a:t>
            </a:r>
            <a:endParaRPr lang="en-US" sz="1106" dirty="0"/>
          </a:p>
        </p:txBody>
      </p:sp>
      <p:sp>
        <p:nvSpPr>
          <p:cNvPr id="15" name="Text 6"/>
          <p:cNvSpPr txBox="1"/>
          <p:nvPr/>
        </p:nvSpPr>
        <p:spPr>
          <a:xfrm>
            <a:off x="3408875" y="2729194"/>
            <a:ext cx="23091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Солнца не является идеально круглой. Её слегка искажают соседние звёзды, межзвёздный газ и неоднородности гравитационного поля Галактики.
</a:t>
            </a:r>
            <a:endParaRPr lang="en-US" sz="12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скорость вращения звёзд с расстоянием от центра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вращения помогает сравнивать внутренние и внешние области Галактики по одной шкале.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постоянная скорость на больших расстояниях указывает на дополнительную массу, не видимую в свете.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типичной кривой вращения Млечного Пути по астрономическим наблюдениям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законы Кеплера не полностью описывают Галактику
</a:t>
            </a:r>
            <a:endParaRPr lang="en-US" sz="2441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для точечной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почти вся масса Галактики была сосредоточена в центре, звёзды на удалении двигались бы всё медленнее. Тогда скорость падала бы примерно как корень из 1/r.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деле внешние области Млечного Пути замедляются гораздо слабее, чем предсказывает простая кеплеровская модель. Кривая вращения остаётся почти плоской, хотя яркость вещества уменьшается.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Недостающая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расхождение означает, что масса распределена не только в светящемся диске и балдже. Значительная её часть должна находиться в протяжённом невидимом гало.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модели Галактики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между видимой массой и наблюдаемым вращением стало важным доказательством того, что Млечный Путь содержит дополнительный компонент массы, напрямую не связанный со светом.
</a:t>
            </a:r>
            <a:endParaRPr lang="en-US" sz="11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248602"/>
            <a:ext cx="3887700" cy="24412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движения звёзд в Млечном Пути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звёздные популяции движутся по-разному и отражают строение Галактики.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связь звезды с плоскостью диска, тем более хаотичны её скорости и орбита.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кинематике звёздных популяций в Млечном Пути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орбиты звёзд не бывают идеально круговыми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возмущения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рукава, бар и облака газа слегка изменяют траектории звёзд. Орбита остаётся в основном упорядоченной, но получает небольшие добавки скорости в разных направлениях.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удары, а притяжение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звёзд крайне редки, поэтому орбиты меняются не из-за прямых ударов. Главную роль играет длительное и слабое гравитационное воздействие окружающих объектов.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молодых звёзд скорости обычно более ровные, а у старых разброс больше. За миллиарды лет их орбиты сильнее искажаются неоднородностями гравитационного поля.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облака газа действуют как «гравитационные препятствия». Они не сталкиваются со звёздами напрямую, но способны постепенно менять их скорость и направление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движение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наблюдений: от спектра и положения звезды к её орбите в Галактике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Рукава не являются жёсткими «спицами»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 нельзя представить как твёрдые линии из звёзд. Это волны плотности, в которых газ сжимается, а затем чаще рождаются новые звёзды. Поэтому в таких областях особенно заметны молодые голубые светила, туманности и яркие облака ионизованного водорода.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Солнца в диске
</a:t>
            </a:r>
            <a:pPr algn="ctr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между рукавами и периодически проходит через рукавные области. Это значит, что наша система живёт в сравнительно спокойной зоне, но всё же участвует в общем вращении спирального диска. Спиральная структура влияет на распределение газа, звёзд и звёздных ассоциаций.
</a:t>
            </a:r>
            <a:endParaRPr lang="en-US" sz="1141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 как области активного звездообразования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звёзд разных популяций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популяция, тем сильнее её орбиты отклоняются от упорядоченного вращения диска.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разброс у молодых звёзд указывает на спокойную динамику, а высокие значения у гало — на сложную историю формирования.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данным кинематики звёзд Млечного Пути; значения приведены как относительный разброс скоростей.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диск и гало как следы ранней истории Млечного Пути
</a:t>
            </a:r>
            <a:endParaRPr lang="en-US" sz="2117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ранних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этапы жизни Галактики рождались старые звёзды с низкой металличностью. Их движение отражало более хаотичную и бурную среду, чем в современном диске.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слияния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хранит следы древних поглощённых спутников. Вытянутые орбиты и химический состав его звёзд показывают, что Млечный Путь рос также за счёт аккреции и слияний.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толстого диска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сформировался толстый диск: его звёзды старше, обладают большей вертикальной скоростью и чаще покидают плоскость Галактики, чем звёзды тонкого диска.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≈85%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массы Млечного Пути, по современным оценкам, приходится на невидимую тёмную материю.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масса объясняет высокие скорости звёзд на окраинах Галактики и удерживает её внешние структуры на устойчивых орбитах.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оценки массы Млечного Пути в астрофизических обзорах; доля тёмной материи в галактической массе.
</a:t>
            </a:r>
            <a:endParaRPr lang="en-US" sz="1191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масштабов времени в Солнечной системе и Галактике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галактических периодов даже человеческая история выглядит мгновением.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масштабнее система, тем медленнее её изменения; поэтому структуру Млечного Пути нужно изучать по долгим наблюдениям.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значения: сутки, год, галактический год и оценка возраста Млечного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окружение Солнца и звёздные потоки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0550" y="14015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Неподалёку от Солнца встречаются группы звёзд общего происхождения. Даже после распада скопления их члены могут долго сохранять похожие скорости и направления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960550" y="26367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пространстве скоростей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Gaia выявили тонкие структуры в движении звёзд: асимметрии, волнообразные смещения и локальные потоки. Это помогает восстанавливать недавние гравитационные воздействия в диске.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550" y="38719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рядом с нами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вокруг Солнца удобен для проверки моделей Галактики, потому что здесь можно изучать и отдельные звёзды, и коллективные эффекты, не теряя точности измерений.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движение звёзд говорит об их возрасте и химическом составе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Кинематика и химический состав вместе позволяют отличать молодые, средние и старые популяции звёзд.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звёзд сопровождается ростом разброса скоростей и снижением металличности; это подтверждает постепенную эволюцию Галактики.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результатов наблюдений звёздных популяций Млечного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Бар, резонансы и перераспределение вещества в Галактике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бара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Млечного Пути возникает вытянутая барная структура, которая перераспределяет газ и направляет его к внутренним областям, где активнее идёт звездообразование.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резонансов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движение звёзд и бара согласуется по частотам, орбиты меняются особенно заметно. Резонансы способны усиливать отклонения и перестраивать движение в диске.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углового момента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бара с диском переносит угловой момент между разными областями Галактики. Это влияет на форму диска и положение спиральных рукавов.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особенностей скоростей звёзд, особенно в центральной области, объясняется именно такими динамическими процессами, а не только простой круговой орбитой.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наблюдений строят модель массы Млечного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измерений звёзд к оценке видимой и скрытой массы Галактики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и точность миссии Gaia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измерила положения, параллаксы и собственные движения более чем для миллиарда звёзд, создав беспрецедентно подробную карту ближайшей Галактики.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движениям звёзд удалось выделить группы и потоки общего происхождения, а также проследить их связь с распавшимися скоплениями и недавними возмущениями.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волны в диске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точность каталога позволила увидеть слабые колебания и асимметрии вращения, которые раньше терялись среди более грубых наблюдательных данных.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динамическая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показывают Млечный Путь как живую систему, где структура диска, бара и гало постоянно меняется под действием гравитации.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звёзд — ключ к пониманию Млечного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звёзд, кривая вращения и данные Gaia показывают, что Млечный Путь — динамическая система, где видимая материя дополняется тёмным гало и следами древних слияний.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2026-05-29T17:18:57Z</dcterms:created>
  <dcterms:modified xsi:type="dcterms:W3CDTF">2026-05-29T17:18:57Z</dcterms:modified>
</cp:coreProperties>
</file>