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пресмыкающихся — ключ к пониманию эволюции и адаптации к суше.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Пресмыкающиеся: разнообразие, строение и экология
</a:t>
            </a:r>
            <a:endParaRPr lang="en-US" sz="34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и развитие пресмыкающихся
</a:t>
            </a:r>
            <a:endParaRPr lang="en-US" sz="2648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появились около 320 миллионов лет назад. Сегодня насчитывается более 10 600 видов, включая змей, ящериц, черепах и крокодилов. Они имеют переменный теплообмен и откладывают яйца на суше, что обеспечивает их распространение по всем континентам, кроме Антарктиды.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сухих пустынях обитают ящерицы и змеи, адаптированные к жаре и дефициту воды. Их кожа обеспечивает защиту от испарения, а поведение помогает избегать перегрева.
</a:t>
            </a:r>
            <a:endParaRPr lang="en-US" sz="1469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— дом хамелеонов и питонов
</a:t>
            </a:r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пресмыкающиеся нашли укрытие в густой листве: хамелеоны маскируются, а питоны используют деревья для охоты и скрытого передвижения.
</a:t>
            </a:r>
            <a:endParaRPr lang="en-US" sz="1417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 прибрежные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и водные черепахи населяют реки и болота, используя плавательные конечности и способности к дыханию воздухом для жизни и охоты в воде и на суше.
</a:t>
            </a:r>
            <a:endParaRPr lang="en-US" sz="1436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местообитаний пресмыкающихся
</a:t>
            </a:r>
            <a:endParaRPr lang="en-US" sz="22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покрыта плотными роговыми чешуями, которые служат барьером против потери влаги и механических повреждений в сухой среде.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с твёрдой, защищённой скорлупой обеспечивают развитие эмбрионов вне воды, предотвращая их высыхание.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 разветвлёнными камерами улучшают газообмен и позволяют эффективно дышать атмосферным воздухом.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расположены по бокам тела, что обеспечивает устойчивое и эффективное движение на суше и частично в воде.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адаптации к наземному образу жизни
</a:t>
            </a:r>
            <a:endParaRPr lang="en-US" sz="27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распределение пресмыкающихся
</a:t>
            </a:r>
            <a:endParaRPr lang="en-US" sz="2757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сосредоточены в тропических регионах с высокой разнообразностью экосистем.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встречаются преимущественно в тёплых климатах; холодные регионы почти свободны от пресмыкающихся.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Atlas of Reptiles, 2021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формы тела представителей класса
</a:t>
            </a:r>
            <a:endParaRPr lang="en-US" sz="2558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тела
</a:t>
            </a:r>
            <a:pPr algn="l" indent="0" marL="0">
              <a:lnSpc>
                <a:spcPct val="100000"/>
              </a:lnSpc>
              <a:buNone/>
            </a:pPr>
            <a:r>
              <a:rPr lang="en-US" sz="1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характеризуются длинным гибким телом без конечностей. Ящерицы имеют вытянутое тело и развитые лапы для лазания и быстрого бега. Крокодилы — массивные с мощным хвостом и головой.
</a:t>
            </a:r>
            <a:endParaRPr lang="en-US" sz="1595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формы с образом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носят тяжёлый панцирь: у водных видов он плоский и обтекаемый, у сухопутных — куполообразный, обеспечивая защиту от хищников.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кожи, чешуй и окраски
</a:t>
            </a:r>
            <a:endParaRPr lang="en-US" sz="2511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Роговые чешуи покрывают кожу, уменьшая испарение воды и защищая от внешних повреждений в разнообразных средах обитания.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регулярно линяют, полностью обновляя покров, что помогает в росте и защите от паразитов.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служит маскировкой, предупреждением или отпугиванием врагов — яркие пятна у гадюк сигнализируют об опасности.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головы и органы чувств у пресмыкающихся
</a:t>
            </a:r>
            <a:endParaRPr lang="en-US" sz="2438" dirty="0"/>
          </a:p>
        </p:txBody>
      </p:sp>
      <p:sp>
        <p:nvSpPr>
          <p:cNvPr id="6" name="Text 2"/>
          <p:cNvSpPr txBox="1"/>
          <p:nvPr/>
        </p:nvSpPr>
        <p:spPr>
          <a:xfrm>
            <a:off x="354575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пресмыкающихся треугольная или удлинённая. У змей и варанов раздвоенный язык служит для контактного обоняния и осязания.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116137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защищены веками или прозрачными мембранами, а развитые носовые отверстия и барабанные перепонки обеспечивают чувствительность к запахам и звукам.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головы и языка
</a:t>
            </a:r>
            <a:endParaRPr lang="en-US" sz="1327" dirty="0"/>
          </a:p>
        </p:txBody>
      </p:sp>
      <p:sp>
        <p:nvSpPr>
          <p:cNvPr id="9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их особенности
</a:t>
            </a:r>
            <a:endParaRPr lang="en-US" sz="117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туловища и хвоста
</a:t>
            </a:r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Туловище удлинённое, у большинства пресмыкающихся хорошо развиты хвосты, выполняющие функции баланса и защиты, особенно у ящериц и крокодилов.
</a:t>
            </a:r>
            <a:endParaRPr lang="en-US" sz="1289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утрата конечностей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утратили конечности в ходе эволюции, приобретая гибкость для ползания. Ящерицы и крокодилы имеют мощные конечности, обеспечивающие скорость и манёвренность.
</a:t>
            </a:r>
            <a:endParaRPr lang="en-US" sz="1267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конечностей у черепах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черепах короткие и крепкие, приспособлены к рытью и плаванию, в зависимости от среды обитания, что повышает их выживаемость.
</a:t>
            </a:r>
            <a:endParaRPr lang="en-US" sz="1408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части тела и вариации конечностей
</a:t>
            </a:r>
            <a:endParaRPr lang="en-US" sz="233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и типов конечностей у пресмыкающихся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змей конечности отсутствуют или редуцированы, что облегчает ползание в узких пространствах и помогает охоте на добычу.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имеют короткие лапы, адаптированные для землеройных работ и плавания; крокодилы обладают массивными конечностями с перепонками для передвижения в воде и на суше.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строения черепа у пресмыкающихся
</a:t>
            </a:r>
            <a:endParaRPr lang="en-US" sz="2602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пресмыкающихся имеет различные типы строения. У черепах наблюдается анамнозный тип — череп без височных ям, что делает его массивным и прочным. Диапсидный тип характерен для змей, ящериц и крокодилов, с двумя височными ямами с каждой стороны.
</a:t>
            </a:r>
            <a:endParaRPr lang="en-US" sz="1553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Височные ямы служат для уменьшения веса головы и улучшения подвижности нижней челюсти. Это способствует сильному укусу и ловле добычи, особенно у змей, у которых повышается гибкость челюстей и эффективность захвата.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позвоночника у пресмыкающихся
</a:t>
            </a:r>
            <a:endParaRPr lang="en-US" sz="2309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Шейный отдел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подвижность головы; у ящериц и змей особенно развит, что облегчает ориентацию в пространстве при быстром движении.
</a:t>
            </a:r>
            <a:endParaRPr lang="en-US" sz="1558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отдел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ящериц и змей гибкий, способствует извилистому движению. У черепах частично срощён с панцирем, ограничивая подвижность.
</a:t>
            </a:r>
            <a:endParaRPr lang="en-US" sz="1558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Крестцовый отдел
</a:t>
            </a:r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 соединением таза с позвоночником, у крокодилов усилен для крепления мощных мышц ног и хвоста.
</a:t>
            </a:r>
            <a:endParaRPr lang="en-US" sz="1567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Хвостовой отдел
</a:t>
            </a:r>
            <a:pPr algn="l" indent="0" marL="0">
              <a:lnSpc>
                <a:spcPct val="100000"/>
              </a:lnSpc>
              <a:buNone/>
            </a:pPr>
            <a:r>
              <a:rPr lang="en-US" sz="15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у большинства видов как балансир и двигатель при плавании или защите; особенно мощный у крокодилов.
</a:t>
            </a:r>
            <a:endParaRPr lang="en-US" sz="15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Мускулатура и её функции у пресмыкающихся
</a:t>
            </a:r>
            <a:endParaRPr lang="en-US" sz="2766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конечностей отвечают за движение и опору. У ящериц они развиты для быстрого передвижения и лазания по вертикальным поверхностям.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Челюстные мышцы у змей и крокодилов сильные, обеспечивают захват крупной добычи и мощный укус, необходимый для охоты и защиты.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Хвостовые мышцы выполняют роль баланса, помогают при плавании и служат защитой, например, при ударе хвостом у некоторых ящериц.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125" y="907076"/>
            <a:ext cx="2032500" cy="19213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7625" y="906716"/>
            <a:ext cx="2063100" cy="19220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4875" y="906716"/>
            <a:ext cx="2063100" cy="19220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40150" y="906716"/>
            <a:ext cx="2063100" cy="19220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025" y="2923400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черепах — панцирь как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имеют твёрдую костяную оболочку, объединяющую позвоночник и рёбра в единый панцирь. Это надёжная защита от хищников и климатических воздействий.
</a:t>
            </a:r>
            <a:endParaRPr lang="en-US" sz="1202" dirty="0"/>
          </a:p>
        </p:txBody>
      </p:sp>
      <p:sp>
        <p:nvSpPr>
          <p:cNvPr id="9" name="Text 1"/>
          <p:cNvSpPr txBox="1"/>
          <p:nvPr/>
        </p:nvSpPr>
        <p:spPr>
          <a:xfrm>
            <a:off x="2508300" y="2923400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Вытянутый скелет змей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змей состоит из множества позвонков и рёбер, что обеспечивает гибкость тела и способность к извилистому движению без конечностей.
</a:t>
            </a:r>
            <a:endParaRPr lang="en-US" sz="1322" dirty="0"/>
          </a:p>
        </p:txBody>
      </p:sp>
      <p:sp>
        <p:nvSpPr>
          <p:cNvPr id="10" name="Text 2"/>
          <p:cNvSpPr txBox="1"/>
          <p:nvPr/>
        </p:nvSpPr>
        <p:spPr>
          <a:xfrm>
            <a:off x="4643575" y="2923400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Наземный скелет ящериц
</a:t>
            </a:r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ящериц типичный позвоночный скелет с четырьмя развитими конечностями, поддерживающими активный образ жизни и быстрое передвижение по земле.
</a:t>
            </a:r>
            <a:endParaRPr lang="en-US" sz="1227" dirty="0"/>
          </a:p>
        </p:txBody>
      </p:sp>
      <p:sp>
        <p:nvSpPr>
          <p:cNvPr id="11" name="Text 3"/>
          <p:cNvSpPr txBox="1"/>
          <p:nvPr/>
        </p:nvSpPr>
        <p:spPr>
          <a:xfrm>
            <a:off x="6778850" y="2918587"/>
            <a:ext cx="19938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Массивный скелет крокодилов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обладают крепким и тяжёлым скелетом с мощными костями, что помогает им эффективно плавать и бороться за территорию на суше.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скелета у разных отрядов пресмыкающихся
</a:t>
            </a:r>
            <a:endParaRPr lang="en-US" sz="21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змей преобладают продольные и косые мышцы, обеспечивающие гибкость и сложные маневры при ползании и охоте.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конечностей ящериц развиты как рычаги, что даёт им возможность быстро бегать и выполнять резкие прыжки.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обладают очень мощными хвостовыми мышцами, служащими для стремительных бросков в воду и эффективной защиты.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мускулатуре связаны с экологической нишей: каждый вид оптимизирован для своих способов передвижения и добычи пищи.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мышц змей, ящериц и крокодилов
</a:t>
            </a:r>
            <a:endParaRPr lang="en-US" sz="23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пресмыкающихся в природе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численность насекомых и мелких животных, поддерживая равновесие в экосистемах.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важная пища для многих хищников, включая птиц и млекопитающих, что обеспечивает устойчивость пищевых цепей.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чувствительность к изменениям в среде делает их индикаторами экологического здоровья территории.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31904"/>
            <a:ext cx="4106400" cy="16787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 видовое разнообразие пресмыкающихся по регионам
</a:t>
            </a:r>
            <a:endParaRPr lang="en-US" sz="1901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сравнивается плотность популяций и количество видов в разных природных зонах, отражая влияние климата и среды обитания.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видовое разнообразие и численность отмечаются в тропиках, тогда как пустынные регионы характеризуются минимальными значениями.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Atlas of Reptiles, 2021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 условиях активности человека
</a:t>
            </a:r>
            <a:endParaRPr lang="en-US" sz="2145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антропогенных укрытий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городских зонах пресмыкающиеся используют сады, парки и пустыри для укрытий, находя защищённые места для жизни и размножения.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пищи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питаются насекомыми и другими беспозвоночными, которые изобилуют в населённых пунктах, обеспечивая достаточный источник питания.
</a:t>
            </a:r>
            <a:endParaRPr lang="en-US" sz="125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урбанизации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Загрязнение, уменьшение зелёных зон и опасность на дорогах негативно влияют на сохранность популяций пресмыкающихся.
</a:t>
            </a:r>
            <a:endParaRPr lang="en-US" sz="125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 выживание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проявляют удивительную гибкость, приспосабливаясь к изменённым условиям и сохраняя устойчивые популяции.
</a:t>
            </a:r>
            <a:endParaRPr lang="en-US" sz="12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уязвимы из-за утраты местообитаний и загрязнения, что требует срочных мер охраны.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включены в Красную книгу 63 вида, среди них болотная черепаха и степная гадюка с угрозами исчезновения.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— создание заповедников, восстановление природных территорий и разведение в неволе для увеличения популяций.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экологическая просветительская работа через образовательные программы и СМИ для привлечения общественного внимания.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перспективы изучения пресмыкающихся
</a:t>
            </a:r>
            <a:endParaRPr lang="en-US" sz="23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изучения пресмыкающихся
</a:t>
            </a:r>
            <a:pPr algn="l" indent="0" marL="0">
              <a:lnSpc>
                <a:spcPct val="100000"/>
              </a:lnSpc>
              <a:buNone/>
            </a:pPr>
            <a:r>
              <a:rPr lang="en-US" sz="2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обладают уникальными адаптациями и строением, отражающими их экологические роли. Их охрана важна для поддержания биоразнообразия и понимания эволюционных процессов позвоночных.
</a:t>
            </a:r>
            <a:endParaRPr lang="en-US" sz="44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2026-05-09T15:57:05Z</dcterms:created>
  <dcterms:modified xsi:type="dcterms:W3CDTF">2026-05-09T15:57:05Z</dcterms:modified>
</cp:coreProperties>
</file>