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Рекурсивные подпрограммы: идея, устройство и применение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решает задачу через обращение функции к самой себе: просто и мощно.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рекурсия нужна в 11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— часть базового набора тем алгоритмизации вместе с циклами и условиями. Она особенно естественна для повторяющихся структур: факториал, деревья, иерархический поиск и обход каталогов. Также вы поймёте стек вызовов, переполнение и отличия рекурсии от итерации.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рекурсивной подпрограммы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Рекурсивная подпрограмма — функция или процедура, которая вызывает саму себя напрямую либо через другие подпрограммы. В каждом вызове используется новое множество входных параметров и создаётся новый контекст выполнения.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рекурсия завершалась, обязательно нужен базовый случай. Без него вызовы продолжаются бесконечно, что приводит к переполнению стека и аварийному завершению программы.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вызов получает собственные значения параметров, локальные переменные и адрес возврата. Поэтому вычисления не «перемешиваются», а аккуратно организуются внутри цепочки вызовов.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рекурсия на схеме вызовов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последовательные вызовы одной и той же функции, пока не достигнут базовый случай. В этот момент программа перестаёт углубляться и переходит к вычислению ответов, начиная с самой последней «ступени».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рекурсивные вызовы накапливаются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возврат в обратном порядке — от последнего вызова к первому. На графе видно, что каждый кадр использует результат дочернего вызова, чтобы сформировать свой фрагмент ответа, пока цепочка не закончится.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возврат результатов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спроектировать рекурсивное решение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постановки задачи — к функции с базовым случаем и корректным уменьшением входа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случай и рекурсивный шаг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случай задаёт самый простой вариант задачи, для которого ответ находится без самовызова. Он нужен, чтобы рекурсия имела точку остановки и программа не углублялась бесконечно.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Рекурсивный шаг переводит текущую задачу в более простую задачу того же типа. Именно он связывает «верхний» вызов с «нижними»: каждый шаг должен приближать к базовому случаю.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корректной рекурсивной программе оба элемента обязательны. Базовый случай останавливает вычисление, а рекурсивный шаг обеспечивает движение к этой остановке, сохраняя смысл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полезно сразу проверить: действительно ли аргумент становится меньше или структура упрощается, и возникает ли путь к базовому случаю для всех допустимых входов.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глубины стека при увеличении входных данных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факториала при рекурсивной реализации каждый вызов уменьшает аргумент на 1, поэтому глубина стека равна n.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линейный рост числа активных вызовов: при увеличении n растёт и нагрузка на стек, но предсказуемо.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рекурсивного вычисления факториала: глубина стека = n (для целых n≥1).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3100" y="1456900"/>
            <a:ext cx="38325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рекурсивных задач
</a:t>
            </a:r>
            <a:endParaRPr lang="en-US" sz="3082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Рекурсивное определение опирается на уменьшение аргумента: n! сводится к (n−1)!. Базовый случай задаёт ответ для самого маленького n, после чего значения возвращаются по цепочке.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удобно строить через рекурсивную обработку узлов и переход к потомкам. Алгоритм прекращает работу, когда достигнут целевой узел или исчерпаны ветви.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элемента в дереве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Рекурсивный вариант сводит задачу НОД(a,b) к НОД(b, a mod b). Здесь уменьшение аргументов происходит гарантированно, а глубина зависит от величин чисел.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Евклида для НОД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 вложены в каталоги, поэтому структура задачи рекурсивна. Можно обрабатывать папку и рекурсивно переходить ко всем её вложенным папкам и файлам.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дерева папок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значение выражается через два предыдущих: F(n) зависит от F(n−1) и F(n−2). Из-за повторов без запоминания расчёты разрастаются очень быстро.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Фибоначчи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013" y="1145300"/>
            <a:ext cx="472007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и итерация: сравнение свойств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краткое сопоставление подходов. Важно учитывать не только «красоту» кода, но и поведение на больших входах.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выбор между рекурсией и циклом определяется структурой задачи и ограничениями по памяти и надёжности.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свойств на основе учебного курса по алгоритмам и понятий стека вызовов.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 вызовов и возврат значений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рекурсивном вызове в стек добавляется новый кадр: параметры функции, локальные переменные и адрес возврата. После завершения вызова кадр удаляется, освобождая место для следующего шага 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хранится в стеке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стека задаётся правилом LIFO: последним вошёл — первым вышел. Поэтому результат каждого «дочернего» вызова используется при формировании ответа «родительского», а общая цепочка возвращается в обратной последовательности.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возвращаются «назад»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вызовов на примере Фибоначчи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наивной рекурсии одни и те же подзначения fib(k) пересчитываются снова и снова. Мемоизация же вычисляет каждое fib(k) один раз и затем переиспользует результат.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наивного варианта число вызовов растёт экспоненциально, поэтому уже при n=30 рекурсий становится миллионы. При мемоизации рост соответствует числу уникальных подзадач.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рекуррентной формуле числа вызовов T(n)=T(n-1)+T(n-2)+1; мемоизация: уникальные значения fib(k) для k=0..n (без внешней статистики).
</a:t>
            </a:r>
            <a:endParaRPr lang="en-US" sz="8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рекурсии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базового случая: функция продолжает вызывать саму себя без остановки. На практике это приводит к бесконечной рекурсии и переполнению стека, даже если логика кажется «правильной» на одном шаге.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уменьшение параметра: рекурсивный шаг не приближает к базовому случаю. Тогда аргумент либо не меняется, либо меняется в неверную сторону, и вычисление так и не доходит до условия остановки.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Повторный расчет одинаковых подзадач без мемоизации: программа остаётся корректной, но резко теряет производительность. Часто это заметно при сравнении n=25 и n=30: время растёт быстрее ожидаемого.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глубокая рекурсия и изменение глобальных данных внутри функции. Переполнение стека возникает из-за большого числа вложенных вызовов, а изменение глобальных переменных может ломать корректность результата в цепочке возврата.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некорректной рекурсивной программы
</a:t>
            </a:r>
            <a:endParaRPr lang="en-US" sz="2691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пошагового аудита: что должно быть верно в каждом рекурсивном кадре, чтобы вычисление корректно остановилось и вернуло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в структурах данных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естественно «разбираются» рекурсивно: обрабатывают корень, затем отдельно — левое и правое поддеревья. Это отражает реальную вложенность объектов и делает алгоритм близким к описанию задачи.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Файловая система хорошо иллюстрирует рекурсию на практике: папка содержит вложенные папки и файлы, а значит, поиск и обход требуют последовательного спуска по вложенности до листьев.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Обходы preorder, inorder и postorder строятся по одному шаблону вызовов. Различие — в том, когда именно выполняется работа с корнем относительно обработки поддеревьев.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обхода дерева: preorder, inorder, postorder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дерева со структурой 4 как корень и поддеревьями 2 и 6 становится видно, что меняется лишь момент обработки корня; остальная логика рекурсивного спуска сохраняется.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обхода дают разные полезные последовательности: inorder в дереве поиска возвращает элементы по возрастанию, preorder — удобен для восстановления структуры, postorder — для удаления без «потерь».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получены для дерева: корень 4; левый узел 2 (дети 1 и 3); правый узел 6 (дети 5 и 7).
</a:t>
            </a:r>
            <a:endParaRPr lang="en-US" sz="12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рекурсивных алгоритмов на примерах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глубину рекурсии, характер сложности и практические риски переполнения стека. Показатели зависят от того, как «сжимается» задача на каждом шаге.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структуры и способ рекурсивного разложения напрямую определяют глубину и время. Наибольшие практические проблемы обычно связаны с наивным Фибоначчи и со случаями, где подзадачи повторяются.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характеристик по типичным рекурсивным соотношениям; без численной статистики.
</a:t>
            </a:r>
            <a:endParaRPr lang="en-US" sz="1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улучшить рекурсивное решение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Мемоизация сохраняет уже найденные результаты и тем самым убирает повторные вычисления. Для Фибоначчи и задач динамического программирования это превращает «экспоненциально медленно» в «почти линейно по подзадачам».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рекурсия даёт слишком глубокие цепочки вызовов, разумно заменить её циклом. Такой переход часто улучшает предсказуемость памяти и упрощает отладку, особенно для длинных последовательностей и больших массивов.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Хвостовая рекурсия — форма, где итоговый рекурсивный вызов стоит последним действием. В некоторых средах это позволяет оптимизировать использование стека и уменьшить риск переполнения.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рекурсия становится невыгодной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Рекурсивное решение не всегда проигрывает, но при росте входных данных оно чаще упирается в глубину стека и повторные вычисления. Тогда цикл даёт более безопасную траекторию.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простая: если структура задачи плохо «вкладывается» в естественную рекурсию, то стоимость вызовов и стек начинают доминировать. Выбор становится прагматичным.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сводка типичных причин из школьной практики программирования; точной статистики не приводится.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рекурсивного мышления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тренирует видеть базовый случай: сначала нужно понять, где вычисление действительно останавливается. Это полезно и в задачах олимпиадного уровня, и в обычных алгоритмах.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разбивать задачу на однотипные части помогает не теряться в сложных условиях. Вы учитесь строить решение «по шагам», где каждый шаг делает задачу чуть проще и ближе к завершению.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Рекурсивное мышление особенно помогает с деревьями и выражениями: и то и другое устроено через вложенные компоненты. Поэтому алгоритмы поиска, обхода и вычисления становятся логичными, а не набором случайных действий.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понимание работы вызовов укрепляет структурное представление программы: что хранится в кадрах, как работает возврат и почему порядок результата может быть обратным. Это ускоряет отладку.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где рекурсия оправдана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Рекурсивные подпрограммы наиболее полезны, когда задача естественно распадается на однотипные подзадачи. Их достоинства — краткость и логичность; ограничения — память, риск переполнения стека и возможные повторные вычисления. Выбор зависит от структуры и требований к производительности.
</a:t>
            </a:r>
            <a:endParaRPr lang="en-US" sz="15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2026-05-12T17:05:54Z</dcterms:created>
  <dcterms:modified xsi:type="dcterms:W3CDTF">2026-05-12T17:05:54Z</dcterms:modified>
</cp:coreProperties>
</file>