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Луч: начало, направление и задачи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Начнём разбираться с лучом и научимся читать его на чертеже.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луч в геометрии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легко спутать с прямой и отрезком, поэтому важно сразу понять его начало, направление и запись. Эти знания нужны для чертежей, координатной прямой и простых задач.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вокруг нас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фонарика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фонарик включают в темноте, свет уходит из одной точки и идёт в одном направлении. Именно так удобно представить луч: есть начало, а дальше линия продолжается без конца.
</a:t>
            </a:r>
            <a:endParaRPr lang="en-US" sz="985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на схеме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указателях и схемах часто показывают стрелку, чтобы обозначить движение в одну сторону. Такой рисунок напоминает луч: старт отмечен, а направление задано очень чётко и не меняется.
</a:t>
            </a:r>
            <a:endParaRPr lang="en-US" sz="985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луч тоже помогает понять идею фигуры. Он будто выходит из одной точки и тянется дальше, но второго конца у него нет — это удобный образ бесконечного продолжения.
</a:t>
            </a:r>
            <a:endParaRPr lang="en-US" sz="9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фигуры, чтобы не путать их в чертеже и задачах.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Прямая, отрезок и луч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границ помогает быстро отличить фигуры: у луча есть только одно начало и одно направление.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определения школьной геометрии.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луча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луча входит в саму фигуру и отмечается на чертеже первой точкой. От него удобно отсчитывать все остальные точки, лежащие на том же направлении.
</a:t>
            </a:r>
            <a:endParaRPr lang="en-US" sz="951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луча расположены на одной прямой и находятся по одну сторону от начала. Если точка лежит в противоположную сторону, она уже не принадлежит лучу.
</a:t>
            </a:r>
            <a:endParaRPr lang="en-US" sz="918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 — это часть прямой, у которой есть только одна ограничивающая точка. Именно она считается началом, а дальше фигура продолжается в одном выбранном направлении.
</a:t>
            </a:r>
            <a:endParaRPr lang="en-US" sz="8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луча на рисунке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на 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начало луча обычно выделяют точкой без стрелки. Это важный ориентир: именно отсюда начинается фигура, и эта точка считается её частью.
</a:t>
            </a:r>
            <a:endParaRPr lang="en-US" sz="104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показывает, в какую сторону луч продолжается дальше. Она нужна, чтобы отличить луч от отрезка и сразу увидеть, где у фигуры нет конца.
</a:t>
            </a:r>
            <a:endParaRPr lang="en-US" sz="1041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для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можно располагать на луче и вне его, чтобы проверить понимание рисунка. Если точка лежит по направлению от начала, она принадлежит лучу; если нет — не принадлежит.
</a:t>
            </a:r>
            <a:endParaRPr lang="en-US" sz="10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луча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91187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буква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луча первой всегда ставят букву начала. Это помогает сразу понять, от какой точки фигура стартует и в какую сторону она идёт по прямой.
</a:t>
            </a:r>
            <a:endParaRPr lang="en-US" sz="928" dirty="0"/>
          </a:p>
        </p:txBody>
      </p:sp>
      <p:sp>
        <p:nvSpPr>
          <p:cNvPr id="10" name="Text 3"/>
          <p:cNvSpPr txBox="1"/>
          <p:nvPr/>
        </p:nvSpPr>
        <p:spPr>
          <a:xfrm>
            <a:off x="3467988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читается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AB читается так: луч начинается в точке A и проходит через точку B. Значит, B помогает показать направление, но не заменяет начало фигуры.
</a:t>
            </a:r>
            <a:endParaRPr lang="en-US" sz="903" dirty="0"/>
          </a:p>
        </p:txBody>
      </p:sp>
      <p:sp>
        <p:nvSpPr>
          <p:cNvPr id="11" name="Text 4"/>
          <p:cNvSpPr txBox="1"/>
          <p:nvPr/>
        </p:nvSpPr>
        <p:spPr>
          <a:xfrm>
            <a:off x="602410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букв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поменять буквы местами, смысл изменится. Луч AB и луч BA — это разные лучи, потому что у них разное начало и противоположное направление.
</a:t>
            </a:r>
            <a:endParaRPr lang="en-US" sz="9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 координатной прямой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вправо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луч направлен вправо, к нему относятся само начало и все числа справа от него. Например, при начале в 2 подходят 2, 3, 4 и дальше.
</a:t>
            </a:r>
            <a:endParaRPr lang="en-US" sz="951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слева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слева от начала уже не входят в луч, потому что лежат в противоположном направлении. Поэтому на координатной прямой важно смотреть не только на число, но и на стрелку.
</a:t>
            </a:r>
            <a:endParaRPr lang="en-US" sz="829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на оси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прямой луч удобно задавать числом, с которого он начинается, и направлением движения. Это делает запись точной и помогает быстро находить нужные точки.
</a:t>
            </a:r>
            <a:endParaRPr lang="en-US" sz="85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Проверим несколько ситуаций и посмотрим, какие точки входят в луч, а какие — нет.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 точек лучу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луча и все точки по его направлению принадлежат лучу, а точки с другой стороны — нет.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луча в школьной геометрии.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луча всегда только одно направление: это помогает не путать его с прямой и отрезком.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луча в школьной геометрии.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задаёт, куда луч продолжается бесконечно.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луча с общим началом образуют развёрнутый угол. Понимание этого помогает не путать лучи с одной и той же прямой.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луча в школьной геометрии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луча с общим началом задают разворот в противоположные стороны.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определении луча и проверке точки относительно начала на прямой.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C между A и B лежит на луче AB, потому что она находится по направлению от начала. Точка D, расположенная в обратную сторону, уже не подходит.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 теме луча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положения точки достаточно, чтобы отличить принадлежность и непринадлежность лучу.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2: луч на числовой прямой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в точке −1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луч всегда читается как направление от точки старта. Если начало стоит в −1 и стрелка смотрит вправо, в луч входят все числа от −1 и больше.
</a:t>
            </a:r>
            <a:endParaRPr lang="en-US" sz="907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по направлению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справа от начала подходят сразу, потому что они лежат в направлении стрелки. Поэтому 0, 3 и 8 принадлежат этому лучу без дополнительных проверок.
</a:t>
            </a:r>
            <a:endParaRPr lang="en-US" sz="907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слева не подходят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−3 находится слева от начала, значит, оно не может принадлежать лучу. Даже если оно рядом на рисунке, правило направления остаётся главным.
</a:t>
            </a:r>
            <a:endParaRPr lang="en-US" sz="90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3: почему важен порядок букв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первую букву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прочитайте, какая буква стоит первой. Она обозначает начало луча, а вторая буква показывает, через какую точку луч проходит и в каком направлении продолжается.
</a:t>
            </a:r>
            <a:endParaRPr lang="en-US" sz="1226" dirty="0"/>
          </a:p>
        </p:txBody>
      </p:sp>
      <p:sp>
        <p:nvSpPr>
          <p:cNvPr id="9" name="Text 3"/>
          <p:cNvSpPr txBox="1"/>
          <p:nvPr/>
        </p:nvSpPr>
        <p:spPr>
          <a:xfrm>
            <a:off x="360715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меняет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AB и запись BA нельзя считать одинаковыми. В геометрии порядок букв меняет смысл, потому что меняется начало и направление движения по прямой.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4391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 стрелке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полезно мысленно провести стрелку от первой буквы ко второй. Этот приём быстро показывает, совпадает ли запись с рисунком и условием задачи.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4: не перепутать с отрезком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есть две ограничивающие точки и между ними показана часть прямой, это отрезок. У него есть два конца, но нет бесконечного продолжения.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стрелка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видна одна начальная точка и стрелка в одну сторону, перед вами луч. Такая форма сразу показывает, где начинается фигура и куда она идёт дальше.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концов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линия не имеет выделенных концов, это прямая. Она продолжается в обе стороны бесконечно, поэтому не подходит под описание луча или отрезка.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форме помогает не ошибиться в ответе. Сначала смотрите на границы фигуры, а потом уже решайте, как её правильно назвать.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забывают, что луч начинается в одной точке и продолжается только в одну сторону. Если перепутать начало и направление, ответ на задачу будет неверным.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отрезком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называют луч отрезком, если на рисунке видно только часть линии. Но наличие стрелки сразу показывает, что фигура не имеет второго конца.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входит в луч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точка всегда принадлежит лучу. Это важное правило помогает быстро проверить рисунок и не исключить нужную точку из ответа.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букв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AB и BA нельзя читать одинаково. Первая буква показывает начало, поэтому смена порядка букв меняет сам объект, а не только его оформление.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опирается на определение луча, порядок букв и положение точки на координатной прямой.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008" y="1986438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76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3398" y="1986438"/>
            <a:ext cx="2445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луч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луч помогает показать направление измерения, построения или движения. Он удобен там, где важно отметить стартовую точку и продолжение в одну сторону.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прямой луч задаёт множество чисел, которые лежат от выбранного начала и дальше по стрелке. Это делает правила сравнения наглядными и простыми.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изучении углов лучи образуют их стороны. Поэтому умение узнавать луч на рисунке помогает точнее читать схемы и решать первые геометрические задачи.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полезен тем, что сразу показывает начало и направление. Если вы умеете читать его запись и различать луч, отрезок и прямую, задачи становятся заметно проще.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2026-07-27T05:28:54Z</dcterms:created>
  <dcterms:modified xsi:type="dcterms:W3CDTF">2026-07-27T05:28:54Z</dcterms:modified>
</cp:coreProperties>
</file>