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9150" y="2501800"/>
            <a:ext cx="7707600" cy="22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 природы и биологических процессов для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живые организмы — основа жизни и благополучия человека.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359150" y="360000"/>
            <a:ext cx="55530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важна для нас
</a:t>
            </a:r>
            <a:endParaRPr lang="en-US" sz="3707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живые организмы поддерживают жизнь на Земле. Люди используют растения, животных и микроорганизмы для еды, защиты и технологий. Сегодня важно сохранять природу для будущих поколений.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сложная и взаимосвязанная система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Экосистемы, такие как леса и реки, обеспечивают круговорот веществ и энергию, поддерживая жизнь и баланс природы на планете.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экосистемы: растения, которые производят органические вещества; животные — потребители; а микроорганизмы и грибы — разрушители органики.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между этими компонентами поддерживает устойчивость среды и обеспечивает условия для выживания всех живых существ.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Растения: движущая сила жизни на Земле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фотосинтез растения ежегодно создают около 170 миллиардов тонн органического вещества. Они производят 98% кислорода, необходимого для дыхания всех живых существ.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источник пищи и кислорода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содержат около 80% мирового биоразнообразия. Они улучшают климат, поглощая углекислый газ, что помогает сдерживать глобальное потепление.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— хранилища биоразнообразия и регуляторы климата
</a:t>
            </a:r>
            <a:endParaRPr lang="en-US" sz="1139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обеспечивают пищей, лекарствами и материалами. Их роль в природе и хозяйстве незаменима для поддержания экосистем и человеческих нужд.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жизни человека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микроорганизмов в поддержании экосистем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перерабатывают органические остатки, обогащают почву важными элементами и участвуют в круговороте веществ. Азотфиксирующие бактерии улучшают плодородие почвы.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человека кишечная флора помогает пищеварению и защищает от болезней. Промышленность использует микроорганизмы для производства пищи, лекарств и утилизации отходов.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передачи энергии в природе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солнца через растения и животных к разрушителям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Биоразнообразие: залог устойчивости природы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3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биоразнообразие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в экосистеме, тем лучше она адаптируется к угрозам, болезням и изменениям климата. Особенно много видов в тропических лесах, где сосредоточено свыше половины всех живых организмов.
</a:t>
            </a:r>
            <a:endParaRPr lang="en-US" sz="1633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утраты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даже одного вида может нарушить равновесие природы, повлияв на другие организмы и человека. Это снижает устойчивость и усложняет восстановление экосистем.
</a:t>
            </a:r>
            <a:endParaRPr lang="en-US" sz="17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Насекомые: незаметные помощники природы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около 75% всех сельскохозяйственных культур, обеспечивая сбор урожая. Муравьи и другие насекомые улучшают структуру почвы и способствуют её плодородию.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используются для естественной борьбы с вредителями. Божьи коровки, например, поедают тлю, помогая защитить посевы без химикатов.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1741800"/>
            <a:ext cx="4118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ископаемые, такие как нефть, уголь, газ и металлы, а также древесина и вода — важные ресурсы для промышленности и повседневной жизни. Энергия солнца, ветра и воды используется для получения экологически чистой электроэнергии.
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— основа человеческой деятельности
</a:t>
            </a:r>
            <a:endParaRPr lang="en-US" sz="2328" dirty="0"/>
          </a:p>
        </p:txBody>
      </p:sp>
      <p:sp>
        <p:nvSpPr>
          <p:cNvPr id="6" name="Text 2"/>
          <p:cNvSpPr txBox="1"/>
          <p:nvPr/>
        </p:nvSpPr>
        <p:spPr>
          <a:xfrm>
            <a:off x="357800" y="3313075"/>
            <a:ext cx="41166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материалы служат основой для строительства домов, изготовления транспорта, одежды и мебели. Их рациональное использование помогает сохранять баланс в природе.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природы на культуру и творчество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культурах природа служит источником символов: лавровый венок у древних греков символизирует победу, у славян дуб — силу и долголетие, а лотос ассоциируется с чистотой в Азии. Эти образы влияют на традиции и мировоззрение.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символы в искусстве и культуре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Художники, такие как Иван Шишкин с изображением лесов, Айвазовский с морскими пейзажами и Винсент Ван Гог с яркими подсолнухами, создавали шедевры, вдохновлённые природой. Природные мотивы находят отражение и в музыке, и в народных праздниках.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живописи и музыке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источник материалов для быта и творчества
</a:t>
            </a:r>
            <a:endParaRPr lang="en-US" sz="2328" dirty="0"/>
          </a:p>
        </p:txBody>
      </p:sp>
      <p:sp>
        <p:nvSpPr>
          <p:cNvPr id="9" name="Text 2"/>
          <p:cNvSpPr txBox="1"/>
          <p:nvPr/>
        </p:nvSpPr>
        <p:spPr>
          <a:xfrm>
            <a:off x="4183191" y="1731769"/>
            <a:ext cx="1680660" cy="204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из природы для повседневной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широко используется для строительства домов и изготовления мебели благодаря своей прочности и доступности. Также шерсть овец и хлопок служат основой для текстиля, обеспечивая одежду и другие тканевые изделия.
</a:t>
            </a:r>
            <a:endParaRPr lang="en-US" sz="1283" dirty="0"/>
          </a:p>
        </p:txBody>
      </p:sp>
      <p:sp>
        <p:nvSpPr>
          <p:cNvPr id="10" name="Text 3"/>
          <p:cNvSpPr txBox="1"/>
          <p:nvPr/>
        </p:nvSpPr>
        <p:spPr>
          <a:xfrm>
            <a:off x="6450325" y="2531450"/>
            <a:ext cx="1680600" cy="20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природных ресурсов в традиционном искусстве
</a:t>
            </a:r>
            <a:pPr algn="ctr" indent="0" marL="0">
              <a:lnSpc>
                <a:spcPct val="100000"/>
              </a:lnSpc>
              <a:buNone/>
            </a:pPr>
            <a:r>
              <a:rPr lang="en-US" sz="13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ремёсла включают плетение корзин из ивовых веток и создание жилищ из соломы и дерева. Народные мастера создают резные изделия, отдавая дань природным формам и особенностям материалов.
</a:t>
            </a:r>
            <a:endParaRPr lang="en-US" sz="132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микроорганизмы в медицине
</a:t>
            </a:r>
            <a:endParaRPr lang="en-US" sz="2653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современные лекарства создаются на основе растений: кора ивы — источник аспирина, мята и ромашка давно применяются в народной медицине для лечения различных недугов.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Микроорганизмы, такие как гриб Penicillium, производят пенициллин — первый антибиотик. Бактерии помогают синтезировать инсулин и витамины, что расширяет возможности биотехнологий.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природы для здоровья человека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всего, растения обеспечивают 98% кислорода, необходимого для дыхания. Городские зелёные зоны снижают загрязнение воздуха и создают комфортный микроклимат, влияя на общее состояние здоровья.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наличие парков способствует снижению стресса и улучшает психическое состояние. Зелёные насаждения помогают защититься от перегрева в жаркие сезоны и способствуют физической активности.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 дикие животные в жизни человека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столетиями служили средством передвижения и помощи в сельском хозяйстве. Собаки выполняют охранные функции и помогают спасателям в чрезвычайных ситуациях.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домашних животных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 и рыбы традиционно используются для питания в разных регионах. Сбор дикой пищи поддерживает баланс между человеком и природой, обеспечивая разнообразие рациона.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 как источник пищи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до 80% сельскохозяйственных культур, что напрямую влияет на урожай и производство продуктов питания. Их роль незаменима для сельского хозяйства и экосистемы.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медоносных пчёл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1741800"/>
            <a:ext cx="4118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пища составляет около 60% рациона и включает такие главные источники углеводов, как пшеница, рис и картофель, которые обеспечивают энергией тело человека.
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природы в питании человека
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357800" y="3313075"/>
            <a:ext cx="41166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поступают из мяса, рыбы, молочных продуктов, а также из бобовых и орехов. Фрукты и овощи снабжают организм витаминами и минералами, необходимыми для здоровья.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Бионика: вдохновение природой для современных технологий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крыльев бабочки изучается для создания новых материалов с высокой прочностью и малым весом. Это применение помогает совершенствовать технологии в авиации и автомобилестроении.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Сверхлёгкие материалы на основе бабочки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змеи и тараканы разрабатываются на основе природных моделей для спасательных миссий в труднодоступных местах, демонстрируя, как природа направляет инновационные технологии.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Роботы, вдохновлённые животными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и водных экосистем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покрывает большую часть поверхности Земли, но лишь небольшая часть пригодна для питья. Водные растения очищают водоёмы, поддерживая чистоту и экосистемное равновесие.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 пойменные леса работают как природные фильтры. Человек использует пресную воду для различных нужд: питьё, полив, производство энергии и индустрию.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природу: проблемы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выбрасывает отходы, загрязняя атмосферу и водоёмы. Это ухудшает качество жизни и наносит вред экосистемам, снижая их способность к самоочищению.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вырубка приводит к снижению уровня кислорода и утрате биоразнообразия. Многие виды растений и животных оказываются на грани исчезновения из-за потери среды обитания.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её последствия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применение пестицидов и удобрений уменьшает разнообразие живых организмов в почве, снижая её плодородие и вливая в пищевую цепь опасные вещества.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загрязнение почвы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природе и пути сохранения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 и переработка отходов уменьшают загрязнение окружающей среды. Посадка деревьев способствует восстановлению природных ландшафтов и улучшает качество воздуха.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экологических акциях поддерживает охрану природы. Создание заповедников и впроваджение экологически чистых технологий — ключевые меры для сохранения биоразнообразия.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природы — залог будущего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 обеспечивает здоровье и благополучие человека. Ответственное отношение, наука и образование помогут сохранить природу для будущих поколений, обеспечив устойчивое развитие общества.
</a:t>
            </a:r>
            <a:endParaRPr lang="en-US" sz="169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2026-05-09T15:45:36Z</dcterms:created>
  <dcterms:modified xsi:type="dcterms:W3CDTF">2026-05-09T15:45:36Z</dcterms:modified>
</cp:coreProperties>
</file>