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А.С. Пушкин и стихотворение «Сожжённое письмо»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память и боль расставания в одном коротком стихотворении.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становилось голосом сердца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«Сожжённое письмо» было написано в 1825 году, когда Пушкин особенно внимательно обращался к личным переживаниям. В ту эпоху письмо заменяло долгий разговор и могло хранить самое сокровенное.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основная мысль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— прощание с любовью через уничтожение письма, которое хранило живое чувство и напоминало о близости двух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состоит в том, что сжечь бумагу несложно, но избавиться от памяти, сожаления и душевной боли гораздо труднее.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виду происходит только одно действие, однако за ним скрыта внутренняя драма: герой пытается завершить прошлое, но не может сразу отпустить его.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Письмо в руках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письмо ещё не уничтожено, оно напоминает о прежней любви и о доверии между людьми.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Момент сожжения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быстро превращает лист в пепел, и внешнее действие выглядит простым, но эмоционально оно очень тяжёлое.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пламени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письмо исчезает, остаётся не освобождение, а печаль: чувство не гаснет вместе с бумагой.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горящего письма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стихотворении — это не обычный предмет, а знак прошлого чувства, доверия и памяти о дорогом человеке, которое невозможно вернуть.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здесь двоится по смыслу: он разрушает след любви, но одновременно становится попыткой освободиться от боли и тяжёлых воспоминаний.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лирический герой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переживания героя остаётся сильное чувство, которое не исчезает сразу, даже если он пытается расстаться с прошлым.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сжечь письмо даётся нелегко: за ним стоит обида, утрата и ощущение, что что-то важное уже не вернуть.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напряжение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действие скрывает сильный душевный конфликт: внешне герой спокоен, но внутри он переживает тяжёлый переломный момент.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забыть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освободиться от воспоминаний, однако память оказывается сильнее: прошлое продолжает жить в его сердце.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стихотворения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связывает героя с прошлым: в нём как будто заключены слова, чувства и доверие, которые уже нельзя восстановить в реальности.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обозначает разрыв и очищение одновременно: он уничтожает бумагу, но не может так же легко уничтожить пережитую любовь.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становится знаком остатка прошлого: он напоминает, что физическое разрушение не равно полному забвению и внутреннему освобождению.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мотивы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внешнее действие в стихотворении подчинено внутреннему переживанию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становится мотив памяти: именно он удерживает смысл текста и связывает любовь, расставание и утрату.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А.С. Пушкина «Сожжённое письмо»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олицетворение делают письмо и огонь не просто предметами, а живыми образами душевной драмы, понятными даже без подробного объяснения.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передать настроение текста: они делают переживание более тёплым, горьким и личным, усиливая ощущение утраты.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строки и точные глаголы создают впечатление быстрого движения, будто действие происходит на глазах у читателя и не даёт остановиться.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выразительность и повторы усиливают напряжение: речь звучит сдержанно, но в ней ясно слышны тоска и внутренний надлом.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детали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предметные образы помогают раскрыть чувства героя и главную мысль стихотворения.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детали работают на одну идею: внешнее уничтожение письма не отменяет внутренней памяти и чувства прощания.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А.С. Пушкина «Сожжённое письмо»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чувства к прощанию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смысловые переходы в стихотворении: от любви и переписки к боли, затем к решению сжечь письмо и сохранению памяти.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сцена передаёт скрытую боль без лишних слов и делает переживание героя особенно убедительным.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А.С. Пушкина «Сожжённое письмо»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признание звучит сильнее длинных объяснений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425" y="3076184"/>
            <a:ext cx="409349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6804" y="1584846"/>
            <a:ext cx="409492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произведения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задаётся ситуация расставания: письмо уже не просто предмет, а знак прежнего доверия и личной близости, которую герой пытается преодолеть.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момент связан с огнём: именно здесь внешнее действие становится особенно напряжённым, а внутреннее чувство героя достигает наибольшей силы.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после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сожжения письмо исчезает как вещь, но его смысл не исчезает. Остаётся ощущение потери, которое нельзя отменить одним решительным поступком.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звучит тихо и сдержанно: композиция оставляет не точку, а внутреннюю паузу, показывая, что прощание с письмом не равно прощанию с памятью.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голос на расстоянии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пушкинской лирике письмо часто заменяет разговор и помогает передать то, что трудно сказать вслух. Оно хранит доверие, ожидание ответа и память о близком человеке. Для иллюстрации подойдут перо, лист бумаги и закрытый конверт.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тишина и ночное письмо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XIX веке нередко писали вечером, при свече, когда всё вокруг становилось тише. Такая деталь хорошо передаёт атмосферу личного признания, в которой особенно заметны одиночество и сосредоточенность на чувствах.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прошлого в знакомых предметах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пушкинского времени обычные вещи могли нести сильный смысл: бумага, чернила, печать, конверт. В стихотворении они становятся частью истории разлуки, а потому на иллюстрации важны предметы, связанные с письмом и домашним уединением.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тема письма в лирике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текста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Пиковый момент связан не с разговором, а с действием: именно оно делает переживание видимым и запоминающимся.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путь от решимости к боли и затем к более тихой грусти, поэтому финал звучит не как завершение, а как продолжение памяти.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развития лирического героя в стихотворении А.С. Пушкина «Сожжённое письмо»
</a:t>
            </a:r>
            <a:endParaRPr lang="en-US" sz="7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романтизмом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сильном личном переживании, которое важнее события как такового. Такой взгляд на внутренний мир человека особенно характерен для романтической поэзии начала XIX века.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один на один со своей болью, и это одиночество усиливает драму текста. Для романтизма типично показывать человека в момент внутреннего разлада и душевного напряжения.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и невозможность сохранить прежнюю близость становятся главными причинами переживания. В романтической литературе именно утрата и недосказанность часто раскрывают глубину чувства.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передаёт эмоции сдержанно, но очень точно, поэтому текст выглядит не отвлечённым рассуждением, а живым признанием. Это сближает стихотворение с лучшими образцами романтической лирики.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смысловые опоры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увидеть, как предметный мир раскрывает внутреннее состояние героя.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работает на общую тему утраты: письмо напоминает о чувстве, огонь разрывает связь, а пепел показывает, что прошлое полностью не исчезает.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А.С. Пушкина «Сожжённое письмо»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понимать стихотворение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цепочка от говорящего героя к действию, переживанию и итоговой памяти.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понятно современному читателю, потому что чувство расставания остаётся знакомым даже тогда, когда письма давно заменили сообщения и переписка в телефоне.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показывает, как трудно быстро отпустить важный разговор или дорогого человека. Это помогает школьникам увидеть, что память о пережитом событии может быть очень сильной.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ценить искренность и внимательнее относиться к словам. Он напоминает, что внешне простое действие может скрывать глубокое человеческое переживание.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открывает «Сожжённое письмо»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убеждает, что сжечь письмо легче, чем забыть чувство. Пушкин показывает личную драму через простой образ огня и делает память главным смыслом прощания.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2026-05-19T05:59:13Z</dcterms:created>
  <dcterms:modified xsi:type="dcterms:W3CDTF">2026-05-19T05:59:13Z</dcterms:modified>
</cp:coreProperties>
</file>