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3400" y="1682550"/>
            <a:ext cx="7657200" cy="17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Рекурсия: как функция решает задачу через себя
</a:t>
            </a:r>
            <a:endParaRPr lang="en-US" sz="2600" dirty="0"/>
          </a:p>
        </p:txBody>
      </p:sp>
      <p:sp>
        <p:nvSpPr>
          <p:cNvPr id="4" name="Text 1"/>
          <p:cNvSpPr txBox="1"/>
          <p:nvPr/>
        </p:nvSpPr>
        <p:spPr>
          <a:xfrm>
            <a:off x="1691400" y="3738325"/>
            <a:ext cx="5761200" cy="101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Рекурсия — алгоритм, где вызов функции приводит к более простой версии той же задачи.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8975" y="140896"/>
            <a:ext cx="40989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Рекурсия используется при обходе деревьев, поиске в иерархиях, вычислении математических функций и построении алгоритмов с повторяющейся структурой. Она помогает связывать формальное описание и программный код: одни и те же идеи встречаются на разных уровнях вложенности.
</a:t>
            </a:r>
            <a:endParaRPr lang="en-US" sz="1359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рекурсия важна в информатике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Рекурсивная функция вызывает саму себя напрямую или через другие функции. Обычно так описывают задачу, которую можно разбить на повторяющиеся подзадачи того же типа, но меньшего размера.
</a:t>
            </a:r>
            <a:endParaRPr lang="en-US" sz="1168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вызов должен уменьшать исходную проблему и подводить вычисление к завершению. Для этого в определении заранее задают условие остановки, иначе рекурсия не сможет «дойти до конца».
</a:t>
            </a:r>
            <a:endParaRPr lang="en-US" sz="1151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условия остановки рекурсивные вызовы будут происходить бесконечно. В результате стек вызовов переполняется, программа аварийно завершает работу или получает ошибку выполнения.
</a:t>
            </a:r>
            <a:endParaRPr lang="en-US" sz="1168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рекурсивной функции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Рекурсивный шаг выражает исходную задачу через более простую подзадачу того же типа. Главное — показать, что преобразование реально уменьшает параметр и не меняет смысл задачи.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случай задаёт ответ для самой простой ситуации и именно он завершает вычисление. Пока программа не дойдёт до него, новые вызовы будут продолжаться, накапливаясь в стеке.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конструкция встречается в факториале, в вычислениях чисел Фибоначчи и при обходе дерева, где порядок обработки узлов задаётся правилами перехода к потомкам.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базовый случай и рекурсивный шаг обеспечивают корректность рекурсивного алгоритма: каждое вычисленное значение логично следует из предыдущего и приводит к остановке.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случай и рекурсивный шаг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работы рекурсивного алгоритма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задачи к более простой подзадаче и обратно: решение собирается из результатов вложенных вызовов.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рекурсивный вызов помещается в стек как отдельная запись: с параметрами, локальными переменными и адресом возврата. Пока самый глубокий вызов не завершится, более «верхние» вызовы не могут продолжить вычисления.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 растёт с каждым новым вложенным вызовом и начинает уменьшаться только после возврата значений из глубины. Поскольку глубина ограничена, слишком длинная или бесконечная рекурсия приводит к переполнению стека и ошибке.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 вызовов: что происходит при рекурсии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рекурсивного вычисления n! через n! = n·(n−1)!, базовый случай 0!=1.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факториале аргумент уменьшается на 1, поэтому рекурсивная цепочка становится длиннее с ростом n; это влияет и на глубину стека, и на время выполнения.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зависимость глубины показывает, почему факториал обычно работает предсказуемо: рекурсия завершается за конечное число шагов, если базовый случай задан верно.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Рекурсивный рост на примере факториала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8441" y="1263800"/>
            <a:ext cx="3190469" cy="294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Рекурсию и цикл оценивают по практическим критериям: выразительность, потребление памяти и риск ошибок. Для задач с вложенными структурами рекурсия часто читается естественнее, но требует контроля глубины.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Рекурсия выигрывает там, где структура самоподобна (деревья, иерархии), а цикл чаще предпочтителен для простых повторений, когда важны предсказуемые затраты памяти.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свойств алгоритмов и структур данных в учебных курсах программирования.
</a:t>
            </a:r>
            <a:endParaRPr lang="en-US" sz="95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рекурсии и цикла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0226" y="1360258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7101" y="3225955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2442" y="3209921"/>
            <a:ext cx="197925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1951" y="1337271"/>
            <a:ext cx="169650" cy="226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58926" y="1353304"/>
            <a:ext cx="218400" cy="194133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примеры рекурсии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3428425" y="1793400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n задаётся через два предыдущих: F(n)=F(n−1)+F(n−2). На школьном уровне особенно полезно обсудить, почему наивная рекурсия повторяет вычисления много раз.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919400" y="1262400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Фибоначчи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483530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папок задаёт естественную иерархию: чтобы обработать каталог, нужно обработать его подпапки. Рекурсивный код повторяет один и тот же шаблон для каждого уровня вложенности.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326275" y="3119175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Вложенные папки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01225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уменьшать показатель, выражая x^n через x^{n/2} или через x·x^{n−1} в зависимости от выбранной формулы. Рекурсия помогает компактно описать такие переходы.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1112300" y="3119175"/>
            <a:ext cx="3186300" cy="3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Возведение в степень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8577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сводится к умножению текущего n на результат для n−1. Базовый случай 0!=1 фиксирует завершение, а рекурсивный шаг выражает зависимость от предыдущего значения.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107675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Факториал n!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624712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обрабатывается, а затем алгоритм переходит к потомкам. Порядок обхода (префиксный, симметричный, постфиксный) задаётся тем, в какой момент возвращаются результаты из рекурсивных вызовов.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673810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Обход дерева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Факториал n! задают формулой n! = n·(n−1)!, а для 0! получают равенство 1. Это превращает математическую запись в понятный рекурсивный алгоритм.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случай фиксирует точку завершения вычислений.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факториала в школьном курсе математики.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числа вызовов по рекуррентной формуле C(n)=1+C(n-1)+C(n-2), C(0)=C(1)=1 (модель подсчёта числа обращений к функции)
</a:t>
            </a:r>
            <a:endParaRPr lang="en-US" sz="837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наивном fib каждый повторно считает одни и те же значения. Например, чтобы получить fib(10), функция делает 177 вызовов, хотя результат известен из меньших значений.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вызовов следует экспоненциальной тенденции: одинаковые подзадачи многократно пересчитываются, поэтому время быстро становится доминирующим фактором.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Фибоначчи: наивная рекурсия и её цена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Мемоизация хранит результаты уже вычисленных подзадач и при повторном обращении возвращает их без нового рекурсивного «развёртывания», что резко сокращает число вызовов в задачах с пересечением подзадач.
</a:t>
            </a:r>
            <a:endParaRPr lang="en-US" sz="1248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Динамическое программирование систематически устраняет повторы: часто строит решение снизу вверх, заполняя таблицу значений. Это делает работу предсказуемой и контролируемой по времени и памяти.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техники особенно полезны для Фибоначчи, поиска путей и задач на оптимизацию, где многие состояния достижимы разными путями. Вместо «повторного вычисления» получается переиспользование готовых ответов.
</a:t>
            </a:r>
            <a:endParaRPr lang="en-US" sz="1219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Оптимизация: мемоизация и динамическое программирование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Рекурсивный обход дерева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обхода: корень → текущее значение → левое поддерево → возврат → правое поддерево → возврат к родителю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Снежинка Коха строится по простому правилу: участок повторяет ту же идею снова и снова, только на меньшем масштабе. Глаз видит целое, а логика показывает, что «узор внутри узора» появляется автоматически из повторяющегося шага.
</a:t>
            </a:r>
            <a:endParaRPr lang="en-US" sz="1083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Фрактальная «бахрома» на снежинке Коха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присмотреться к реальным деревьям, можно заметить закономерность: крупные ветви «разветвляются» примерно по тому же принципу, что и более тонкие. Рекурсия здесь проявляется естественно — каждая ветвь продолжает структуру целого.
</a:t>
            </a:r>
            <a:endParaRPr lang="en-US" sz="1017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ветви как уменьшенные копии
</a:t>
            </a:r>
            <a:endParaRPr lang="en-US" sz="112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матрёшка устроена так, что каждый элемент вложен в предыдущий, сохраняя общий характер рисунка. Когда вы открываете очередную куклу, возникает ощущение продолжения одной и той же истории, только в уменьшенном варианте.
</a:t>
            </a:r>
            <a:endParaRPr lang="en-US" sz="1083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Матрёшка: вложенность, которая сама себя объясняет
</a:t>
            </a:r>
            <a:endParaRPr lang="en-US" sz="112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Самоподобие в природе и культуре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Рекурсивные определения задают натуральные числа, последовательности и формальные правила построения выражений через «базу» и следующий шаг по аналогии.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математике рекурсивная запись связана с доказательствами по индукции, а в информатике — с построением алгоритмов и структур данных, которые повторяются в разных масштабах.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счёт этого можно описывать бесконечные множества конечным числом правил: множество формируется как результат повторяющегося применения операции к уже построенным объектам.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Рекурсия в математике и логике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качественных причин из практики программирования; числа — иллюстративные (точные доли зависят от реализации и данных).
</a:t>
            </a:r>
            <a:endParaRPr lang="en-US" sz="879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корректный рекурсивный алгоритм может быть медленным: если подзадачи пересекаются и не кэшируются, время тратится на повторение одних и тех же вычислений.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главную практическую мысль: рекурсия удобна, но её стоимость зависит от повторов, глубины вызовов и объёма служебной работы со стеком.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рекурсия становится неэффективной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2619" y="1518700"/>
            <a:ext cx="2160762" cy="245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из учебной практики и отладки рекурсивных алгоритмов.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дефекты чаще всего ломают рекурсивные алгоритмы и почему они приводят к бесконечным вызовам, переполнению стека или заметному замедлению.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риск — отсутствие контролируемого «пути к базе»: если задача не упрощается или базовый случай не достигается, рекурсия либо ломается, либо становится неприемлемо дорогой.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использовании рекурсии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проверяют базовый случай: он должен возвращать верный ответ для самой простой ситуации. Если база ошибочна, дальнейшие шаги уже не исправят проблему.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Индуктивный шаг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убеждаются, что рекурсивный шаг переводит задачу к более простому варианту и при этом сохраняет смысл параметров, чтобы вычисление было согласованным.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Формальная связка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аргументируют корректность как у индукции: «верно для простого» и «верно при переходе». Тогда верность решения следует для всех допустимых входов.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проверяют корректность рекурсивного решения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470861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340476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0411" y="3203765"/>
            <a:ext cx="169650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036" y="4096101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388650" y="11748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синтаксиса и парсеры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парсерах рекурсивные функции естественно отражают вложенность грамматики: выражение внутри выражения разбирается тем же способом, пока не достигнуты простые токены.
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1388650" y="205415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по каталогам и иерархиям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данные организованы как дерево папок, рекурсивный обход упрощает задачу: вы спускаетесь в дочерние каталоги и возвращаете результат вверх по структуре.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388650" y="29334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JSON и XML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Вложенные объекты и элементы обрабатываются итеративно по уровням, но рекурсивная форма часто короче: функция получает узел и применяет обработку к дочерним частям.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1388650" y="3812800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Обход графов и работа с деревьями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Рекурсия помогает описать обход соседних вершин и ветвей, особенно когда структура данных уже формально является древовидной. Так проще контролировать порядок обработки.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рекурсия особенно полезна сегодня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Рекурсия решает сложные задачи через цепочку более простых подзадач и делает код компактным и логичным. Она особенно сильна для деревьев и самоподобия, но требует контроля глубины, памяти и времени.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сила и границы рекурсии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2026-05-13T18:55:09Z</dcterms:created>
  <dcterms:modified xsi:type="dcterms:W3CDTF">2026-05-13T18:55:09Z</dcterms:modified>
</cp:coreProperties>
</file>