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«Вся моя биография — в моих сочинениях…»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жизнь писателя превращается в темы, образы и настроение произведений.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биография автора помогает понимать произведение
</a:t>
            </a:r>
            <a:endParaRPr lang="en-US" sz="1712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писателя раскрывает его детство, окружение, взгляды и испытания. Эти сведения помогают понять, откуда в тексте берутся темы, образы и интонации. Важно различать факты жизни и их художественное преобразование.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75618"/>
            <a:ext cx="481766" cy="4282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4993" y="1160879"/>
            <a:ext cx="343286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75618"/>
            <a:ext cx="481766" cy="428237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автобиографические мотивы
</a:t>
            </a:r>
            <a:endParaRPr lang="en-US" sz="2644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 чувства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моменты из реальной жизни автора: переживания, страхи, радость, надежды. Иногда они узнаются напрямую, иногда остаются «за кадром», но всё равно чувствуется личный опыт.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детали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дома, двора, школы, привычных вещей помогают создать достоверность. Точное наблюдение превращается в литературную деталь и помогает читателю лучше понять характер и атмосферу.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и окружение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воспоминаний — улицы, деревня, город, школьные кабинеты — делает текст убедительным. Даже когда автор меняет обстоятельства, след места остаётся заметным в описаниях.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 скрытые совпадения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бывают прямыми, когда легко узнать исходные обстоятельства, и скрытыми, когда опыт переработан в образ. В результате личное становится частью сюжета.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первая сцена
</a:t>
            </a:r>
            <a:pPr algn="l" indent="0" marL="0">
              <a:lnSpc>
                <a:spcPct val="90000"/>
              </a:lnSpc>
              <a:buNone/>
            </a:pPr>
            <a:r>
              <a:rPr lang="en-US" sz="4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писателей часто остаются комнаты, запахи, привычные звуки. Эти мелочи помогают автору показать, как формируется характер героя: что он боится, чему радуется, о чём мечтает. Потом такие впечатления становятся основой для рассказа или повести.
</a:t>
            </a:r>
            <a:endParaRPr lang="en-US" sz="1285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тетрадь и первые открытия
</a:t>
            </a:r>
            <a:pPr algn="l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школьный класс и даже обычная прогулка могут превратиться в источник сюжета. Писатель запоминает не только события, но и настроение: ожидание, удивление, дружеский разговор. Так появляются темы семьи, дружбы, природы и взросления.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 как начало творчества
</a:t>
            </a:r>
            <a:endParaRPr lang="en-US" sz="2357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жизненный опыт превращается в произведение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реального события к художественному смыслу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связаны с жизнью автора
</a:t>
            </a:r>
            <a:endParaRPr lang="en-US" sz="210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повторяются темы семьи и памяти: как устроен дом, какие люди рядом, что значит поддержка. Личный опыт делает чувства героя понятными и «живыми» для читателя.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автор пережил трудные события, в тексте появляются мотивы потери, ожидания, надежды и преодоления. Но эти чувства обычно соединяются с тем, что близко многим людям.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звучат темы одиночества и взросления: поиск себя, дружба и справедливость. Через личные наблюдения автор показывает важные решения и последствия выбора героя.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7375" y="1406674"/>
            <a:ext cx="3861092" cy="24642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помогает объяснить повторяемость мотивов и образов: автор переносит жизненные впечатления в художественный смысл, а читатель лучше понимает, откуда берутся темы.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связи биографии и текста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личные обстоятельства подсказывают темы, мотивы и повороты сюжета. Таблица помогает увидеть, почему в произведении повторяются похожие образы и ситуации.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жизненного опыта и литературных тем
</a:t>
            </a:r>
            <a:endParaRPr lang="en-US" sz="2278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хранит признаки времени: одежду, речь персонажей, школьные порядки, повседневные занятия и детали быта. Даже мелкие вещи подсказывают, в какой социальной и культурной среде живут герои.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часто проявляются не напрямую, а через судьбу одного человека или целой семьи: меняются планы, переживания, привычный ритм жизни. Поэтому атмосфера эпохи читается в поведении и обстоятельствах героя.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видна эпоха автора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на основе школьной практики анализа текстов (точные доли для конкретных авторов не фиксируются).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 жизни чаще всего попадает в литературу
</a:t>
            </a:r>
            <a:endParaRPr lang="en-US" sz="2171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мотивов обычно связано с первыми жизненными впечатлениями: именно они затем превращаются в устойчивые темы и образы.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литературе личное переплетается с общественным: частные события поддерживают разговор о близких всем чувствах.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 не является точной копией писателя, но нередко выражает его взгляды и ценности. Через поступки персонажа читатель замечает авторское отношение к миру.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герой может говорить о честности, дружбе, смелости, ответственности и выборе. Автор передаёт не только события, но и то, как он их переживает и оценивает.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персонаж может казаться очень убедительным и «узнаваемым». Читатель видит живую реакцию на трудности, хотя основой образа остаётся художественный вымысел.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тоже важно: писатель меняет детали, переставляет события и усиливает смысл. Сравнение помогает понять, где совпадает опыт, а где работает художественная форма.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автор: сходство и различие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природы, комнаты, улицы, школьного класса или деревенского дома часто вырастает из личных наблюдений автора. Поэтому читатель будто «видит» сцену: текст держится на конкретике, а не на общих словах.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деталь — скрип двери, запах дождя, лампа, тетрадь, окно, тропинка — становится знаком памяти. Через нее рождается достоверность и настроение, а за пейзажем угадывается труд писателя и его внимание к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деталь как память о реальной жизни
</a:t>
            </a:r>
            <a:endParaRPr lang="en-US" sz="2239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556" y="1518350"/>
            <a:ext cx="4720138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факты могут быть изменены, но общий жизненный смысл и эмоциональный тон нередко узнаваемы.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приемами анализа автобиографических мотивов в школьной литературе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автобиографических мотивов в тексте
</a:t>
            </a:r>
            <a:endParaRPr lang="en-US" sz="2141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Определяйте связь произведения с жизнью автора по узнаваемым деталям, повторяющимся чувствам и реальной среде. Важно помнить: совпадение фактов может отсутствовать, но смысл жизненного опыта часто сохраняется.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писатели изменяют реальные события
</a:t>
            </a:r>
            <a:endParaRPr lang="en-US" sz="2204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жизнь длиннее и сложнее, чем литературный сюжет. Чтобы удержать внимание читателя, авторы меняют порядок событий, объединяют несколько случаев в один и делают историю более стройной и понятной.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для художественной точности приходится уточнять обстоятельства: вводить новый конфликт, сокращать детали, менять возраст или место действия. Так автор сохраняет суть переживания, даже если форма становится иной.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имен и дат помогает создать обобщенный образ. Частное событие превращается в пример, который «узнают» многие: читатель видит не только автора, но и типичную ситуацию и человеческие чувства.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произведение через биографию автора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школьный алгоритм: от темы к доказательствам в тексте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вывод на основе школьного анализа литературных тем и мотивов (без внешних статистических измерений)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творчество писателя
</a:t>
            </a:r>
            <a:endParaRPr lang="en-US" sz="2067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не только «объем» событий, а их сила: ранние впечатления и сильные переживания чаще превращаются в устойчивые темы, которые затем повторяются в разных образах.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складывается из многих жизненных источников. Биография помогает объяснить настроения и детали, но их значение нужно подтверждать чтением текста.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где слышен звон — и рождается диалог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рукописи герой вспоминает школьный класс так, будто там снова пахнет мелом и портфелем. Автор дает точные интонации разговоров на перемене, чтобы передать не событие «в целом», а живую атмосферу детства. На фоне простых реплик слышна личная тревога и уважение к учителю.
</a:t>
            </a:r>
            <a:endParaRPr lang="en-US" sz="929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за окном и тишина комнаты: как опыт становится образом
</a:t>
            </a:r>
            <a:pPr algn="l" indent="0" marL="0">
              <a:lnSpc>
                <a:spcPct val="90000"/>
              </a:lnSpc>
              <a:buNone/>
            </a:pPr>
            <a:r>
              <a:rPr lang="en-US" sz="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описывает комнату, где капли стучат в окно, а рядом лежит тетрадь с недописанными строками. Внутреннее состояние героя совпадает с тем, что переживал автор: ожидание, сомнение, надежда. Так бытовая сцена становится эмоциональным центром, а детали работают как след наблюдательности.
</a:t>
            </a:r>
            <a:endParaRPr lang="en-US" sz="886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связи жизни и текста в литературе
</a:t>
            </a:r>
            <a:endParaRPr lang="en-US" sz="2425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30" y="1424304"/>
            <a:ext cx="443700" cy="3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820" y="1444024"/>
            <a:ext cx="443700" cy="35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311" y="1410754"/>
            <a:ext cx="316125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0130" y="1424304"/>
            <a:ext cx="443700" cy="3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читателю замечать личное в произведении
</a:t>
            </a:r>
            <a:endParaRPr lang="en-US" sz="2081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тему точнее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узнаете, откуда выросла тема, становится понятнее, почему автор выбирает именно такие чувства, конфликты и слова. Личное помогает «услышать» главный смысл произведения.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с фактами осторожно
</a:t>
            </a:r>
            <a:pPr algn="l" indent="0" marL="0">
              <a:lnSpc>
                <a:spcPct val="90000"/>
              </a:lnSpc>
              <a:buNone/>
            </a:pPr>
            <a:r>
              <a:rPr lang="en-US" sz="46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биографии развивает умение сопоставлять текст с известными сведениями и не смешивать факты автора с художественным вымыслом. Доказательства важнее догадок и впечатлений.
</a:t>
            </a:r>
            <a:endParaRPr lang="en-US" sz="1383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1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значимые детали
</a:t>
            </a:r>
            <a:pPr algn="l" indent="0" marL="0">
              <a:lnSpc>
                <a:spcPct val="90000"/>
              </a:lnSpc>
              <a:buNone/>
            </a:pPr>
            <a:r>
              <a:rPr lang="en-US" sz="47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мотивы часто спрятаны в мелочах: в речи героя, в привычках, в бытовых предметах и в повторяющихся переживаниях. Это учит читать внимательно и замечать закономерности.
</a:t>
            </a:r>
            <a:endParaRPr lang="en-US" sz="1414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героя как автора «в образе»
</a:t>
            </a:r>
            <a:pPr algn="l" indent="0" marL="0">
              <a:lnSpc>
                <a:spcPct val="90000"/>
              </a:lnSpc>
              <a:buNone/>
            </a:pPr>
            <a:r>
              <a:rPr lang="en-US" sz="46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биографии и творчества показывает, что литература соединяет судьбу писателя и общие человеческие чувства. Тогда герой кажется живым, а произведение — убедительным и близким.
</a:t>
            </a:r>
            <a:endParaRPr lang="en-US" sz="1383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690463"/>
            <a:ext cx="4724400" cy="1896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Надежный вывод строится на прямом соответствии: где в тексте подтверждается биографический факт, там и есть доказательство роли личного опыта.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сопоставительного анализа биографии и художественного текста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отделить достоверное от художественного преобразования. Вывод можно делать только тогда, когда текст действительно отражает биографические факты.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сопоставить: жизнь автора и текст
</a:t>
            </a:r>
            <a:endParaRPr lang="en-US" sz="2267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 анализа помогают превратить догадки в 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137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Алгоритм, показанный на слайде-схеме «Как читать произведение через биографию автора»
</a:t>
            </a:r>
            <a:endParaRPr lang="en-US" sz="1371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последовательно идете от темы к мотивам и подтверждаете их цитатами, биография перестает быть «сплетней» и становится инструментом точного понимания текста.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Биография, эпоха и творчество — единое целое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соединяет жизнь автора, историческое время и судьбы героев. Личный опыт делает текст правдивым, а художественная форма помогает услышать его многим поколениям читателей.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2026-05-15T05:56:14Z</dcterms:created>
  <dcterms:modified xsi:type="dcterms:W3CDTF">2026-05-15T05:56:14Z</dcterms:modified>
</cp:coreProperties>
</file>