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помогают разбирать язык по шагам без ошибок и пропусков.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языкового разбора: зачем они нужны на уроках русского языка
</a:t>
            </a:r>
            <a:endParaRPr lang="en-US" sz="227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разбор учит видеть, как устроены звуки, слова и предложения, а также понимать орфограммы, грамматические формы и связи между словами в речи и на письме, не теряя важных признаков при анализе. Объектом может быть слово, словосочетание или предложение различного типа, простое и сложное, в зависимости от задания и цели разбора в классе, по плану учителя и правилам курса русского языка для 7 класса, без лишних деталей и путаницы в терминах, если работать внимательно и последовательно.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языковой разбор в 7 классе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любого языкового разбора
</a:t>
            </a:r>
            <a:endParaRPr lang="en-US" sz="267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выполнить разбор без пропусков и 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87665"/>
            <a:ext cx="3377400" cy="18724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языкового разбора в школьном курсе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разбора отвечает на свой главный вопрос о языке и даёт свой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разбора дополняют друг друга: один помогает увидеть звук, другой — состав слова, третий — его грамматическую роль.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разбор: что входит в план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делят на слоги и определяют ударный слог. Это помогает правильно прочитать слово, заметить особенности произношения и подготовиться к точной звуковой записи.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все звуки по порядку и определяют их количество. Важно различать гласные и согласные, а также твёрдые и мягкие, звонкие и глухие согласные.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слово записывают в транскрипции, чтобы показать, как оно звучит. Такая запись особенно важна, когда буквы и звуки не совпадают по количеству.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 и 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число букв и звуков и объясняют различие, если оно есть. Этот шаг показывает, насколько точно написание передаёт произношение слова.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на примере слова «море»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букв и 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четыре буквы и четыре звука. Такое совпадение удобно для проверки: каждая буква передаёт отдельный звук, без выпадения или слияния.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слоги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море состоит из двух слогов: мо-ре. Ударение падает на первый слог, поэтому произношение начинается более отчётливо и сразу задаёт звучание слова.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[м’] и [р’] мягкие, а звук [р’] ещё и звонкий. Гласный звук [о] находится под ударением, поэтому слышится особенно ясно.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слова выглядит так: [м’ о р’ э]. Она помогает увидеть звучание слова точнее, чем обычная запись, и оформить разбор по образцу.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обращают внимание при разборе слова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слова ученики нередко переходят от звучания к написанию, поэтому важно держать план перед глазами.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внимания требуют ударение и орфограммы: именно они чаще всего влияют на точность чтения, письма и проверки ответа.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7 класса; условное распределение частых пунктов проверки
</a:t>
            </a:r>
            <a:endParaRPr lang="en-US" sz="6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разбор: из каких частей состоит слово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996950" y="146867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изменяют по форме, чтобы выделить окончание. Этот шаг показывает, какая часть слова меняется, а какая остаётся постоянной и образует основу.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996950" y="223940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находят основу — часть слова без изменяемого окончания. Основа помогает увидеть, какие значимые элементы работают в слове вместе и несут общий смысл.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996950" y="3010125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родственные слова и находят общую часть — корень. Именно корень объединяет слова с близким значением и помогает понять их связь между собой.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996950" y="3780850"/>
            <a:ext cx="3983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приставку и 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выделяют приставку и суффикс, если они есть. Эти морфемы уточняют значение слова и показывают, как оно строится из значимых частей.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Словообразовательный разбор: от какого слова образовано слово
</a:t>
            </a:r>
            <a:endParaRPr lang="en-US" sz="2018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слово, от которого образовано данное. Это позволяет понять, какая основа стала исходной и какое значение сохраняется в новом слове.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называют способ образования: приставочный, суффиксальный, приставочно-суффиксальный или сложение. От способа зависит, какие части слова участвуют в образовании.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разбора становится цепочка: исходное слово — новое слово. Такая запись показывает, как язык создаёт новые названия и уточняет смысл уже известных слов.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лесник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лесник образовано от слова лес с помощью суффикса -ник. Это типичный школьный пример, который помогает увидеть связь между словами и их строением.
</a:t>
            </a:r>
            <a:endParaRPr lang="en-US" sz="9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54888"/>
            <a:ext cx="3377400" cy="1206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морфемный и словообразовательный разбор отличаются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разбора связаны с составом слова, но рассматривают его с разных сторон.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показывает строение слова, а словообразовательный — его происхождение. Путать их не стоит: вопросы у них разные.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5127" y="1648250"/>
            <a:ext cx="105420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морфологический разбор помогает работать со словом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часть речи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относят к нужной части речи, потому что именно от неё зависит порядок разбора. Это помогает сразу выбрать правильные признаки и не смешивать разные грамматические категории.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постоянные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указывают признаки, которые не меняются у слова как единицы языка: род, вид, спряжение, разряд, одушевлённость или собственное имя. Они задают основу анализа.
</a:t>
            </a:r>
            <a:endParaRPr lang="en-US" sz="813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форму слова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непостоянные признаки конкретной формы: число, падеж, лицо, время или род. Эти признаки показывают, как слово используется именно в данном предложении.
</a:t>
            </a:r>
            <a:endParaRPr lang="en-US" sz="842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о роли
</a:t>
            </a:r>
            <a:pPr algn="ctr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формулируют вывод о синтаксической функции слова. Такой итог показывает, каким членом предложения оно является и как связано с другими словами в высказывании.
</a:t>
            </a:r>
            <a:endParaRPr lang="en-US" sz="8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имени существительного
</a:t>
            </a:r>
            <a:endParaRPr lang="en-US" sz="2013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от слова переходят к его начальной форме, признакам и синтаксической роли.
</a:t>
            </a:r>
            <a:endParaRPr lang="en-US" sz="10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морфологического разбора глагола
</a:t>
            </a:r>
            <a:endParaRPr lang="en-US" sz="288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переход от начальной формы к грамматическим признакам и синтаксической функции глагола.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проверить в словосочетании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зависимое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слово, от которого задаётся вопрос, и слово, которое зависит от него по смыслу и форме. Это основа любого синтаксического разбора словосочетания.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показывает направление связи между словами и помогает не спутать словосочетание с предложением. Если вопрос нельзя задать от одного слова к другому, нужно пересмотреть анализ.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вопроса устанавливают тип связи: согласование, управление или примыкание. Для этого смотрят, изменяется ли зависимое слово и как именно оно связано с главным.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показывает, что словосочетание — это не случайное сочетание слов, а единая смысловая группа. Именно поэтому важно учитывать и значение, и грамматическую форму.
</a:t>
            </a:r>
            <a:endParaRPr lang="en-US" sz="9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связи в словосочетании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какому признаку определяется связь между словами и какой пример лучше всего иллюстрирует каждый тип.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определяют по форме зависимого слова: совпадение формы указывает на согласование, требуемый падеж — на управление, неизменяемость — на примыкание.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разбор простого предложения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вид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устанавливают, какое это предложение по цели высказывания и интонации: повествовательное, вопросительное или побудительное, а также восклицательное или невосклицательное.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 подлежащее и сказуемое, если они есть. Грамматическая основа показывает, о чём говорится в предложении и что сообщается об этом предмете речи.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второстепенные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основы находят дополнения, определения и обстоятельства. Эти члены уточняют смысл, помогают увидеть, какие детали дополняют основное сообщение.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распространённость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понять, распространённое ли предложение: есть ли в нём только основа или ещё и второстепенные члены. Это помогает точнее описать его строение.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проверяют, есть ли однородные члены и как они связаны между собой. Такой шаг позволяет правильно оформить разбор и не пропустить важные особенности.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разбора сложного предложения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последовательно устанавливают основы, связь между частями и границы смысловых отрезков.
</a:t>
            </a:r>
            <a:endParaRPr lang="en-US" sz="10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выполнении разбора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удобнее выполнять сразу по плану: от первого чтения до краткого вывода. Это снижает риск пропуска признаков и помогает сохранять порядок действий.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трудоёмкие этапы связаны с поиском признаков и проверкой по правилу, а завершение разбора занимает меньше всего времени.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школьного языкового разбора,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ошибок в разборе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роль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смешивать часть речи и член предложения. Чтобы не ошибиться, сначала определяют грамматические признаки слова, а затем его функцию в предложении.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пропускать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начальной формы легко неверно назвать признаки слова. Особенно это важно для существительных, прилагательных и глаголов, у которых форма в тексте может быть изменена.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выделять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нужно находить по однокоренным словам, а не по внешнему сходству. Иначе в разборе появляются лишние части слова или, наоборот, теряется общий корень.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типы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и управление часто путают, если не проверить форму зависимого слова. Полезно задавать вопрос и смотреть, изменяется ли зависимое слово вместе с главным.
</a:t>
            </a:r>
            <a:endParaRPr lang="en-US" sz="9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разбор выполняется по плану, язык перестаёт казаться набором отдельных правил. Ученик видит закономерности, увереннее пишет и точнее объясняет, как устроены слова и предложения.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разбора делают язык понятнее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2026-05-28T18:24:44Z</dcterms:created>
  <dcterms:modified xsi:type="dcterms:W3CDTF">2026-05-28T18:24:44Z</dcterms:modified>
</cp:coreProperties>
</file>