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причины и процессы возрождения городов в истории и сегодня.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«Возвращение» городов: исторический и современный взгляд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предпосылки появления и возрождения городов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городов связано с войнами, природными бедствиями и экономическими кризисами. Их возрождение происходит благодаря сохранению наследия, техническому прогрессу и новым миграционным тенденциям.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исчезнувших и восстановленных городов
</a:t>
            </a:r>
            <a:endParaRPr lang="en-US" sz="2554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тенденции исчезновения городов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ЮНЕСКО, более 150 городов XXI века были заброшены и затем частично восстановлены. Это отражает глобальные изменения в экономике и урбанистике.
</a:t>
            </a:r>
            <a:endParaRPr lang="en-US" sz="1201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примеров возвращения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2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показывает такие города по всему миру — от Европы до Азии и Северной Америки, иллюстрируя широкий масштаб феномена.
</a:t>
            </a:r>
            <a:endParaRPr lang="en-US" sz="1296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Российские города, пережившие возврат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насчитывается около 20 городов, которые после упадка получили второе рождение. Это позволяет поддерживать культурное наследие и развивать регионы.
</a:t>
            </a:r>
            <a:endParaRPr lang="en-US" sz="120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Кронштадт, утративший значимость после военных конфликтов, был восстановлен в 2000-х как важный туристический и морской центр.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в городе проживает свыше 43 тысяч человек, а туристический поток достигает 1,5 миллиона — признак успешного обновления городской жизни.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Кронштадт: путь к возрождению города у моря
</a:t>
            </a:r>
            <a:endParaRPr lang="en-US" sz="2669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00" y="2999526"/>
            <a:ext cx="8079900" cy="1625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750" y="1598300"/>
            <a:ext cx="3414900" cy="10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Реставрация археологических памятников позволила сохранить уникальные объекты IX века. 2. Открытие музея сделало город культурным центром для посетителей и жителей.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Плиска: этапы восстановления древней столицы
</a:t>
            </a:r>
            <a:endParaRPr lang="en-US" sz="2786" dirty="0"/>
          </a:p>
        </p:txBody>
      </p:sp>
      <p:sp>
        <p:nvSpPr>
          <p:cNvPr id="7" name="Text 2"/>
          <p:cNvSpPr txBox="1"/>
          <p:nvPr/>
        </p:nvSpPr>
        <p:spPr>
          <a:xfrm>
            <a:off x="4894375" y="1598300"/>
            <a:ext cx="3414900" cy="10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Повышение туристической привлекательности усилило интерес к древней истории Болгарии. 2. Современное сообщество активно использует наполнение города для культурных мероприятий.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архитектуры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Тарбагатае в XX веке наблюдался упадок, но затем жители начали восстанавливать традиционные дома и сохранять облик поселения.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Тарбагатай: возрождение традиций и культуры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6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этнотуризма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этнографического музея и возрождение фольклорных праздников способствовали развитию этнотуризма и укреплению местной идентичности.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1353335"/>
            <a:ext cx="3983400" cy="19216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6450" y="1353335"/>
            <a:ext cx="3983400" cy="19216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Города-призраки: причины и возможности восстановления
</a:t>
            </a:r>
            <a:endParaRPr lang="en-US" sz="2327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3376850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Припять — город, оставленный катастрофой
</a:t>
            </a:r>
            <a:pPr algn="ctr" indent="0" marL="0">
              <a:lnSpc>
                <a:spcPct val="100000"/>
              </a:lnSpc>
              <a:buNone/>
            </a:pPr>
            <a:r>
              <a:rPr lang="en-US" sz="12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Припять покинули после аварии на ЧАЭС в 1986 году. Сегодня город стал символом истории, а туризм помогает сохранять память и поддерживать интерес к безопасности.
</a:t>
            </a:r>
            <a:endParaRPr lang="en-US" sz="1386" dirty="0"/>
          </a:p>
        </p:txBody>
      </p:sp>
      <p:sp>
        <p:nvSpPr>
          <p:cNvPr id="8" name="Text 3"/>
          <p:cNvSpPr txBox="1"/>
          <p:nvPr/>
        </p:nvSpPr>
        <p:spPr>
          <a:xfrm>
            <a:off x="4636450" y="3376850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Централия — заброшенный город в США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подземного пожара город был эвакуирован и заброшен. Рассматриваются проекты по превращению района в исследовательский и туристический объект.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Жители организуют инициативы по сохранению традиций и благоустройству территорий, создавая живое сообщество.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граждан, государства и инвесторов в возрождении городов
</a:t>
            </a:r>
            <a:endParaRPr lang="en-US" sz="2576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Государство обеспечивает финансовую поддержку, создает законодательные условия для реставрации и развития инфраструктуры.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Инвесторы вкладывают средства в проекты туризма, предпринимательства и модернизации, что стимулирует экономику и занятость.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462" y="1205475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5162" y="1226425"/>
            <a:ext cx="425700" cy="37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731" y="3040650"/>
            <a:ext cx="367763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5162" y="3080520"/>
            <a:ext cx="425700" cy="34056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программы поддержки возвращения городов
</a:t>
            </a:r>
            <a:endParaRPr lang="en-US" sz="2168" dirty="0"/>
          </a:p>
        </p:txBody>
      </p:sp>
      <p:sp>
        <p:nvSpPr>
          <p:cNvPr id="9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Гранты на реставрацию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Выделяются средства на сохранение исторических зданий, что помогает сохранить архитектурное наследие.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51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Налоговые льготы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Предоставляются послабления для жителей и предпринимателей, стимулирующие возвращение и развитие бизнеса.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Туристические проекты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Финансируются инициативы, направленные на развитие туризма и привлечение посетителей.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751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программы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Реализуются проекты для повышения общественного сознания и вовлечения молодежи в сохранение истории.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517075"/>
            <a:ext cx="80799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жизни в российские города в XXI веке
</a:t>
            </a:r>
            <a:endParaRPr lang="en-US" sz="2726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Рост молодёжной миграции способствует оживлению малых и средних городов, укрепляя демографию.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7799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Инвестиции создают новые рабочие места и поддерживают экономическую стабильность регионов России.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20088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Пример Калининграда показывает успешное увеличение населения за счёт внутренней миграции.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602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Казань развивается как центр креативных индустрий, а Владивосток обновляет городскую инфраструктуру и объекты.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1953 году наводнение почти полностью уничтожило Форленд в Нидерландах, что привело к эвакуации жителей и разрушению инфраструктуры. Город оставался заброшенным в течение нескольких десятилетий.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Возрождение Форленда произошло благодаря совместной работе архитекторов, экологов и местного населения. Применение инновационных природосберегающих технологий и развитие культурных проектов повысили интерес туристов к городу.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Форленд: опыт возрождения после стихийных бедствий
</a:t>
            </a:r>
            <a:endParaRPr lang="en-US" sz="2669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2620253"/>
            <a:ext cx="3983400" cy="19216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6450" y="2620253"/>
            <a:ext cx="3983400" cy="19216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Припять: от города-призрака к историческому символу и туристическому объекту
</a:t>
            </a:r>
            <a:endParaRPr lang="en-US" sz="1977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352225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экскурсий и туризма в Припяти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конца 2000-х годов туристы начинают посещать Припять как уникальное место с мрачной историей. Ежегодно город привлекает около 60 тысяч посетителей, желающих узнать о трагедии Чернобыльской АЭС и ее последствиях.
</a:t>
            </a:r>
            <a:endParaRPr lang="en-US" sz="1383" dirty="0"/>
          </a:p>
        </p:txBody>
      </p:sp>
      <p:sp>
        <p:nvSpPr>
          <p:cNvPr id="8" name="Text 3"/>
          <p:cNvSpPr txBox="1"/>
          <p:nvPr/>
        </p:nvSpPr>
        <p:spPr>
          <a:xfrm>
            <a:off x="4636450" y="1352225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памяти и символика города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Припять стала символом ядерной катастрофы и вызова человечеству. Туризм поддерживает памятование о произошедшем, служит уроком безопасности и способствует развитию культурных и научных инициатив.
</a:t>
            </a:r>
            <a:endParaRPr lang="en-US" sz="138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возвращения городов: многообразие факторов
</a:t>
            </a:r>
            <a:endParaRPr lang="en-US" sz="2409" dirty="0"/>
          </a:p>
        </p:txBody>
      </p:sp>
      <p:sp>
        <p:nvSpPr>
          <p:cNvPr id="9" name="Text 2"/>
          <p:cNvSpPr txBox="1"/>
          <p:nvPr/>
        </p:nvSpPr>
        <p:spPr>
          <a:xfrm>
            <a:off x="540000" y="1235100"/>
            <a:ext cx="1969500" cy="1400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Возрождение культурных центров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значимость городов привлекает внимание общественности и инвесторов, способствует реставрации памятников и развитию туризма.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849200" y="2983100"/>
            <a:ext cx="1867500" cy="15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стимулирование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рабочих мест и инвестиции повышают уровень жизни и привлекают население обратно в города.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871750" y="2329925"/>
            <a:ext cx="1704300" cy="15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и традиционное возрождение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0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традиционной архитектуры и экотуризма помогает сохранить уникальность и экологический баланс населённых пунктов.
</a:t>
            </a:r>
            <a:endParaRPr lang="en-US" sz="1243" dirty="0"/>
          </a:p>
        </p:txBody>
      </p:sp>
      <p:sp>
        <p:nvSpPr>
          <p:cNvPr id="12" name="Text 5"/>
          <p:cNvSpPr txBox="1"/>
          <p:nvPr/>
        </p:nvSpPr>
        <p:spPr>
          <a:xfrm>
            <a:off x="6892675" y="1582300"/>
            <a:ext cx="17043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молодёжи и технологий
</a:t>
            </a:r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современных технологий и развитие образовательных программ способствуют заинтересованности молодого поколения в возвращении и развитии городов.
</a:t>
            </a:r>
            <a:endParaRPr lang="en-US" sz="126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процесса возвращения города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возрождения городов и важность сотрудничества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5425" y="-6519"/>
            <a:ext cx="9171600" cy="5176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329250" y="2151926"/>
            <a:ext cx="7033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До 1991 года город Мышкин сталкивался с сокращением численности населения и упадком экономики. Однако после начала 1990-х ежегодный прирост достиг 12%, что положительно сказалось на развитии.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Кейс: Мышкин — локальный пример успешного возвращения
</a:t>
            </a:r>
            <a:endParaRPr lang="en-US" sz="2257" dirty="0"/>
          </a:p>
        </p:txBody>
      </p:sp>
      <p:sp>
        <p:nvSpPr>
          <p:cNvPr id="7" name="Text 2"/>
          <p:cNvSpPr txBox="1"/>
          <p:nvPr/>
        </p:nvSpPr>
        <p:spPr>
          <a:xfrm>
            <a:off x="1329250" y="2847326"/>
            <a:ext cx="7033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Создание музейных комплексов и проведение ежегодных фестивалей повысили туристическую привлекательность Мышкина, привлекая более 180 тысяч посетителей и формируя уникальный городской имидж.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9400" y="143195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Недостаток инвестиций затрудняет модернизацию инфраструктуры и привлечение специалистов, замедляя развитие городов.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517075"/>
            <a:ext cx="80799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и трудности на пути возрождения городов
</a:t>
            </a:r>
            <a:endParaRPr lang="en-US" sz="2800" dirty="0"/>
          </a:p>
        </p:txBody>
      </p:sp>
      <p:sp>
        <p:nvSpPr>
          <p:cNvPr id="7" name="Text 3"/>
          <p:cNvSpPr txBox="1"/>
          <p:nvPr/>
        </p:nvSpPr>
        <p:spPr>
          <a:xfrm>
            <a:off x="729400" y="259610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Отсутствие квалифицированных кадров и отток молодёжи приводят к дефициту рабочих рук и сокращению возможности развития новых отраслей.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29400" y="3685527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Бюрократические барьеры и финансовые сложности увеличивают сроки восстановительных работ, иногда затягивая процесс на десятилетия.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городского населения стимулирует интерес к возрождению заброшенных и исторических городов, открывая новые возможности для устойчивого развития.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2018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Урбанизация: глобальные тренды и возвращение городов
</a:t>
            </a:r>
            <a:endParaRPr lang="en-US" sz="2084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городского населения требует обновления инфраструктуры и стимулирует восстановление городов для адаптации к новым потребностям.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 школьные инициативы в возвращении городов
</a:t>
            </a:r>
            <a:endParaRPr lang="en-US" sz="2250" dirty="0"/>
          </a:p>
        </p:txBody>
      </p:sp>
      <p:sp>
        <p:nvSpPr>
          <p:cNvPr id="5" name="Text 2"/>
          <p:cNvSpPr txBox="1"/>
          <p:nvPr/>
        </p:nvSpPr>
        <p:spPr>
          <a:xfrm>
            <a:off x="729400" y="13222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Цифровое моделирование помогает проектировать восстановление городов с учётом исторических и современных требований.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29400" y="2171583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Школьники участвуют в сохранении памятников и исторических исследований через образовательные проекты и конкурсы.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729400" y="3011392"/>
            <a:ext cx="7819200" cy="58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Экологические технологии внедряются для устойчивого развития городской среды и снижения негативного воздействия человека.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29400" y="38390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Участие молодежи в экологических акциях повышает их ответственность за сохранение культурного наследия и окружающей среды.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006" y="3040066"/>
            <a:ext cx="425700" cy="340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0931" y="3000196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8231" y="556941"/>
            <a:ext cx="425700" cy="340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35256" y="517071"/>
            <a:ext cx="420300" cy="4203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32556" y="3040066"/>
            <a:ext cx="425700" cy="340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40000" y="517075"/>
            <a:ext cx="2517600" cy="16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факторы успешного возвращения городов
</a:t>
            </a:r>
            <a:endParaRPr lang="en-US" sz="2529" dirty="0"/>
          </a:p>
        </p:txBody>
      </p:sp>
      <p:sp>
        <p:nvSpPr>
          <p:cNvPr id="11" name="Text 2"/>
          <p:cNvSpPr txBox="1"/>
          <p:nvPr/>
        </p:nvSpPr>
        <p:spPr>
          <a:xfrm>
            <a:off x="540000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Инициативность местных жителей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участие населения стимулирует развитие и поддерживает инициативы по возрождению городов.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98225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природных и культурных особенностей способствует привлечению туристов и инвесторов.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498225" y="10522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Государственная поддержка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Финансовая и организационная помощь государства ускоряет процессы восстановления и развития.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232550" y="10522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развитие экономики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новых предприятий и рабочих мест обеспечивает стабильность и привлекательность городов.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32550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Популяризация в СМИ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Информирование общественности и поддержка через медиа повышают интерес к возрождению городов.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Возрождение городов сохраняет культурное наследие, поддерживает экономику и формирует общественную идентичность, опираясь на инновации, государственную поддержку и активность молодёжи.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возвращения городов для будущего общества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2026-05-10T13:51:03Z</dcterms:created>
  <dcterms:modified xsi:type="dcterms:W3CDTF">2026-05-10T13:51:03Z</dcterms:modified>
</cp:coreProperties>
</file>