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Information: First Rules for Travellers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правила путешественника и быстро находим нужные факты.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информацию в тексте
</a:t>
            </a:r>
            <a:endParaRPr lang="en-US" sz="1873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 учит не читать каждое слово, а искать нужный факт, правило или совет. На теме First Rules for Travellers школьники тренируются находить ответы в коротком тексте.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Разминка: поездка и правила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поездку люди обычно берут документы, деньги, телефон и вещи первой необходимости. Уже по этому списку легко вспомнить, какие правила безопасности важны перед дорогой.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планируют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помогает понять, куда и когда нужно ехать. Если план известен заранее, проще заметить в тексте время отправления, место встречи и другие полезные детали.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многие вспоминают правила поведения: что можно делать, а что нельзя. Такие советы особенно важны в тексте о путешествии и безопасности.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поездки помогает связать личный опыт с английским текстом. Ученикам легче понимать слова и находить ответы, когда тема уже знакома из 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урока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тему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определить, о чём текст и какие слова помогают понять его тему. Это создаёт основу для быстрого и точного чтения без лишних догадок.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отделить главную информацию от второстепенной. Важнее всего правила, факты, предупреждения и действия, а не каждое отдельное слово в предложении.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замечать ключевые слова, которые ведут к ответу. Особенно полезны слова, показывающие порядок, совет, запрет или обязательное действие.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находить ответы на вопросы who, what, when, where и why. Эти вопросы помогают искать конкретную информацию в тексте без повторного чтения всего абзаца.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проверять, совпадает ли найденный ответ с вопросом по смыслу и форме. Это помогает избежать ошибок и выбрать только нужную деталь.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чтение отличается от обычного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чтении для информации ученик ищет конкретный факт, а не наслаждается каждым предложением. Поэтому внимание сосредоточено на данных, которые действительно нужны для ответа.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выборочно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читают выборочно: сначала просматривают нужные места, а потом при необходимости возвращаются к ним. Это экономит время и делает поиск более точным.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полезных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тексты часто содержат даты, названия, действия, предупреждения и списки. Именно эти элементы помогают быстро понять правило или совет для путешественника.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смысле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таком чтении — не переводить всё подряд, а находить смысловые опоры. Благодаря этому легче выполнить задание и не потеряться в 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встречаются в текстах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найти конкретное время отправления, прибытия или встречи. Для этого важно замечать числа, слова about time и другие временные указатели.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3728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 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вопрос касается того, что разрешено или запрещено. Здесь помогают слова must, should, can и don’t, потому что они прямо показывают правило.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7383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выбрать правильное правило из нескольких похожих. Тогда важно сравнить формулировки и увидеть маленькую, но значимую разницу в словах.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5727" y="1061800"/>
            <a:ext cx="1468198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абзаца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нужно соотнести вопрос с абзацем. В таком задании помогает быстрое сканирование, чтобы найти часть текста, где есть нужная информация.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143" y="1061800"/>
            <a:ext cx="146824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слова с конкретным значением: названия мест, действий, предметов и предупреждений. Именно они чаще всего ведут к правильному ответу.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Предчтение: первые подсказки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подсказывает, о чём будет текст. Если в нём есть travellers, можно ожидать советы о дороге, документах, багаже и безопасности.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Подзаголовки и выделенные слова показывают, как организован текст. По ним легко увидеть основные части и понять, какие правила встречаются в каждой из них.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визуальные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 символы помогают догадаться о месте действия и теме. Они дают первые ориентиры ещё до того, как ученик начнёт читать предложения подробно.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выдвигать предположения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общую тему текста: поездка, правила или безопасность. Это помогает сразу понять, в каком направлении искать смысл и важные детали.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Предскажи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предположите, какие правила могут встретиться: документы, багаж, поведение, осторожность или помощь. Такая гипотеза делает чтение более осознанным и быстрым.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подумайте, кто действует в тексте и кому адресованы советы. Если речь о travellers, вероятны рекомендации для пассажиров и других людей в пути.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Скимминг: понять тему быстро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посмотрите на начало текста. Первые строки обычно называют тему и помогают понять, о какой поездке или каком правиле идёт речь.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пробегите глазами по концовке. Заключительные строки часто содержат вывод, напоминание или самое важное правило для читателя.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 ключи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 заметные слова и повторяющиеся выражения. Они подсказывают, идёт ли речь о подготовке, поведении в пути или действиях в трудной ситуации.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 общую идею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общий вывод за несколько секунд. После этого уже легче переходить к точному поиску факта или ответа на вопрос.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быстро находить нужную информацию в правилах для путешественников.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337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уроке особенно важно запомнить три шага: сначала общий взгляд, затем поиск детали, потом проверка ответа по тексту.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 правилах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 полезное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must и should сразу подсказывают, где в тексте есть правило или совет. Они помогают понять, что действие может быть обязательным или рекомендованным, и не теряться в лишних подробностях.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next и remember показывают порядок действий. Если читать их внимательно, можно быстро увидеть, с чего начинается инструкция, что идёт дальше и на что автор особенно хочет обратить внимание.
</a:t>
            </a:r>
            <a:endParaRPr lang="en-US" sz="1365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запрета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 — важный сигнал запрета. Когда читатель замечает это слово, он понимает, чего делать нельзя, и сразу отделяет предупреждение от обычного совета или описания ситуации.
</a:t>
            </a:r>
            <a:endParaRPr lang="en-US" sz="1484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информационном тексте такие слова часто ведут прямо к ответу. Достаточно заметить ключевое слово в вопросе и найти рядом нужное правило, не перечитывая весь абзац.
</a:t>
            </a:r>
            <a:endParaRPr lang="en-US" sz="14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Микроразбор: как найти ответ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первую команду: First, check your passport. Слово First показывает, что именно это действие стоит на первом месте и отвечает на вопрос о начале подготовки.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предложение Remember: don’t travel alone at night. Здесь remember предупреждает, а don’t показывает запрет. Значит, автор советует избегать одиночных поездок ночью ради безопасности.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замечаем Next, keep your money safe. Это второй шаг, а глагол keep подсказывает, что речь идёт о защите денег во время поездки и о практическом совете.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поиск по вопросу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вопрос и ищем его главное слово: first. Оно сразу направляет нас к началу инструкции, где обычно находится нужная деталь, а не к середине текста.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глагол check. Если он есть в вопросе, нужно искать именно предложение с этим действием. Так ответ связывается с конкретной командой, а не с общим смыслом.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точный фрагмент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ответ находится в первой инструкции: travellers should check their passport. Не нужно просматривать весь текст, потому что правильная строка уже содержит нужный факт.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правила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1461" y="1379432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Обязательство и 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must и should помогают отличить обязательное действие от полезного совета. В информационных текстах они часто стоят рядом с короткими правилами, которые легко заметить и запомнить.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64123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don’t показывает запрет и сразу привлекает внимание. После него обычно идёт действие, которого нужно избегать, особенно если речь идёт о безопасности или поведении в дороге.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66784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 этими словами читаются быстрее всего. Они часто содержат главный смысл абзаца, поэтому именно их стоит искать, когда нужно ответить на вопрос по тексту.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Rules for Travellers: подготовка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паспорт и билет. Эти документы помогают подтвердить личность и не пропустить поездку, поэтому их обычно ищут в самом начале подготовки к путешествию.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уточните адрес жилья и время отправления. Такая информация нужна, чтобы не потеряться по дороге и вовремя добраться до нужного места без лишней спешки.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подумайте о деньгах на дорогу, еду и непредвиденные расходы. Даже небольшая сумма про запас делает поездку спокойнее и помогает решать мелкие проблемы.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детали собраны вместе, путешественнику легче чувствовать себя уверенно. Чёткая подготовка делает текст правил понятным и помогает быстро найти важные факты.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Rules for Travellers: поведение и безопасность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важно следовать местным правилам. Если читатель видит фразу follow local rules, он понимает, что речь идёт не о пожелании, а о необходимом поведении.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be polite напоминает о вежливости. В информационном тексте такой совет показывает, как вести себя с людьми, чтобы избежать конфликтов и произвести хорошее впечатление.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keep your bag close связан с безопасностью. Он помогает путешественнику не оставлять вещи без присмотра и сразу замечать, если рядом появляется риск.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отходи один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stay with adults or the group особенно важны для детей и подростков. Они подсказывают, что лучше не отходить одному и держаться вместе с сопровождающими.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Rules for Travellers: помощь и экстренные ситуации
</a:t>
            </a:r>
            <a:endParaRPr lang="en-US" sz="2304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обратиться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проблема, сначала нужно обратиться к взрослому или сотруднику рядом. В таких текстах именно эти люди чаще всего могут быстро помочь и объяснить, что делать дальше.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 и emergency подсказывают, что ситуация срочная. Когда читатель видит их, он понимает: нужно говорить ясно и как можно скорее сообщить о трудности.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потерялся, полезно искать police или station. Эти слова показывают, где можно получить поддержку, узнать дорогу или объяснить, что случилось.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просить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назвать проблему коротко и точно: lost, need help, or emergency. Такое сообщение помогает быстрее получить нужную реакцию и не тратить время на лишние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прочитай и ответь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Адаптированный текст: Travellers should check their passport, keep money safe and stay with an adult.
</a:t>
            </a:r>
            <a:endParaRPr lang="en-US" sz="131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короткий текст и выбери ответы по ключевым словам. Смотри не на весь абзац сразу, а на действия, правила и запреты.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находятся в словах travellers, money и alone; они показывают тему, нужную деталь и запрет.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поиска ответа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поиска ответа в информационном тексте.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по делу: легко и 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читать правила путешественника как информационный текст: замечать ключевые слова, быстро находить факты и проверять ответ по тексту. Это делает чтение точным и уверенным.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2026-07-25T16:24:32Z</dcterms:created>
  <dcterms:modified xsi:type="dcterms:W3CDTF">2026-07-25T16:24:32Z</dcterms:modified>
</cp:coreProperties>
</file>