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человеке и его часах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часы становятся героями детских стихов?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 стихах: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не опоздать, вовремя поесть и лечь спать. В стихах они звучат почти как живые: тикают, звонят, торопят и успокаивают. Поэтому детям легко узнать в них привычный ритм своего дня.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часы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висят высоко на стене и будто наблюдают за всем, что происходит в комнате. Их ровное тиканье слышно особенно хорошо вечером, когда дома тихо. Такие часы часто создают ощущение порядка и спокойствия.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Будильник, который не даёт проспать
</a:t>
            </a:r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строгий помощник умеет звенеть очень громко и настойчиво. Он будит утром, напоминает о сборах в школу и не любит, когда его игнорируют. В стихах будильник нередко выходит особенно важным и смешным персонажем.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и медленное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песок осторожно сыплется сверху вниз, и кажется, что минута растягивается. Такие часы помогают представить ожидание, тишину и неторопливый ход времени. Они выглядят почти сказочно и всегда привлекают взгляд.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часы в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будят человека, и начинается новый день. Нужно встать, умыться и собраться без лишней суеты.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время уроков, дел и игр. Часы помогают не забыть о порядке и вовремя переходить от одного занятия к другому.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 ужина становится тише. Часы словно замедляют шаг и напоминают, что пора отдыхать.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засыпает, а часы продолжают тихо идти. Их спокойный звук словно охраняет сон и новый завтрашний день.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по часам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как живой герой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говорят о часах так, будто у них есть настроение и характер. Они могут спешить, ворчать или даже дремать, как настоящий маленький персонаж.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называется олицетворением. Он делает стих более понятным для детей, потому что обычный предмет начинает вести себя как знакомый друг.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часы оживают в стихах, читать становится веселее. Ребёнок легче замечает время, распорядок дня и связь между делами человека и ходом стрелок.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Тиканье, бой и звон помогают не только услышать время, но и почувствовать его движение. Короткие слова вроде «тик-так» или «динь-дон» делают строку звонкой и ритмичной.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легко повторять вслух, поэтому стих запоминается быстрее. Они создают особую музыку текста: тихую для ночи, бодрую для утра и громкую для будильника.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часов в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часто становятся строгим напоминанием о том, что герой слишком долго собирался. Из-за этого он уже не успевает вовремя и начинает суетиться.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спешке и опоздании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много смешных деталей: кто-то ищет портфель, путает вещи или бежит по комнате с очень серьёзным видом. Это вызывает улыбку у читателя.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Скорый бег и короткие фразы передают торопливый темп. Читатель словно сам слышит, как время уходит всё быстрее и быстрее.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учат ценить минуты. Они показывают, что лучше не откладывать дела, если не хочется потом мчаться вприпрыжку.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передаётся ожидание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только начал ждать, и время ещё кажется обычным. Но он уже поглядывает на часы и прислушивается к тишине.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тянутся медленно, как будто не хотят идти вперёд. Песочные часы или тихий вечер помогают передать это чувство особенно ясно.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звучит звонок, приходит мама или начинается праздник. И ожидание сразу кажется не таким длинным, как прежде.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уют дома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комнате часы звучат спокойно и ровно. Их бой напоминает, что дома всё на своём месте, а вечер идёт тихо и доброжелательно.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собирается вместе, часы как будто становятся частью домашнего разговора. Они не мешают, а создают ощущение покоя, заботы и родного уюта.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в стихах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придумывать, что часы могут зевать, сердиться на соню или уставать от долгого ожидания. Из-за этого текст сразу становится живее и веселее.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стрелки будто путаются, а будильник слишком важно командует утром. Такие шутки понятны детям и помогают представить часы как забавного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стих запоминающимся. Ребёнок смеётся, а заодно лучше понимает, что время нельзя тратить беспечно.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2773" y="1992620"/>
            <a:ext cx="212493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циферблате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помогают увидеть, как начинается день: подъем, завтрак, сборы. В стихах утро часто звучит бодро, потому что часы словно торопят человека к первым делам.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на циферблате показывают момент, когда пора учиться. Для первоклассника это понятный знак: звонок прозвенит, и день станет организованным и спокойным.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стрелки движутся дальше, приходит время отдыха и игр. В стихах этот переход часто радует героя: после дел можно выйти во двор и немного передохнуть.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часы будто замедляют шаг и напоминают о тишине. Их тихое тиканье помогает завершить день, приготовить вещи на завтра и спокойно лечь спать.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цифры и порядок дня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звонок зовёт на урок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школьный коридор шумит, а потом вдруг стихает. Звонок собирает учеников в класс, и все понимают: начинается урок. В стихах этот момент часто звучит как добрый и строгий знак порядка.
</a:t>
            </a:r>
            <a:endParaRPr lang="en-US" sz="111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 часам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движутся, и вот уже можно отложить тетрадь, размяться и немного поговорить с друзьями. Часы напоминают, что время для отдыха тоже важно. Тогда и уроки, и игры идут своим чередом.
</a:t>
            </a:r>
            <a:endParaRPr lang="en-US" sz="1166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школьная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образа часов особенно часто встречаются в стихах для детей: старинный и современный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теме детской поэзии и образам времени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помогает показать, что время идёт в любом доме и в любую эпоху.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 о человеке и часах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детского стихотворения: от повседневного наблюдения к образу часов как живого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часто сравнивают с рекой: оно течёт вперёд и не возвращается назад. Такое сравнение помогает ребёнку почувствовать, что минуты сменяют одна другую без остановки.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бег показывают, что время может идти спокойно или очень быстро. В стихах это помогает передать и размеренный день, и внезапную спешку героя.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поезд тоже хорошо передают движение времени. По ним легко представить, как день проходит от утра к вечеру, а человек всё время куда-то идёт.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такие образы делают стих похожим на маленькую сказку. Невидимое время становится понятным, потому что его можно вообразить как путь или движение.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в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стихов о часах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Бодрое и весёлое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просыпается, собирается в школу или торопится к делам, стих звучит живо и быстро. Короткие строки и звонкие слова создают бодрое настроение.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задумчивое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стихе наступает вечер или ожидание, голос становится мягче. Тиканье и паузы делают настроение спокойным, а иногда немного грустным и мечтательным.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проходит через такие тексты: время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детских стихов о времени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проста для первоклассника: нельзя терять минуты, если нужно учиться, отдыхать и делать добрые дела.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 помогают быстро запомнить строки. Если в стихе звучит «тик-так» или «динь-дон», ребёнок легко подхватывает ритм и читает вместе с автором.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будильника, настенных или песочных часов тоже хорошо остаются в памяти. Они сразу подсказывают, о чём идёт речь, и делают стих наглядным.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запоминается в стихах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выразительное чтение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стоит делать там, где в стихе слышится тиканье или бой часов. Тогда слушатель лучше представляет, как идёт время, и начинает внимательнее следить за строкой.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подходит для ожидания и вечернего спокойствия. Быстрый темп нужен там, где герой торопится, собирается и боится опоздать.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тоже помогает передать смысл. Тихое чтение подходит для ночи, а звонкое и чёткое — для будильника, школьного звонка и весёлого боя часов.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часы и поэзия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часы становятся помощником, собеседником и даже героем с характером. Они напоминают детям: каждый день складывается из маленьких дел, а время нужно замечать и беречь.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2026-05-24T01:44:46Z</dcterms:created>
  <dcterms:modified xsi:type="dcterms:W3CDTF">2026-05-24T01:44:46Z</dcterms:modified>
</cp:coreProperties>
</file>