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«Хорошее отношение к лошадям»: доброта, сострадание и сила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0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добрый голос способен поднять того, кто оказался на земле.
</a:t>
            </a:r>
            <a:endParaRPr lang="en-US" sz="300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и его стихотворение о сострадании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1918 году Маяковский создал текст, где простая уличная сцена превращается в разговор о милосердии, равнодушии и человеческом достоинстве.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стихотворения: от насмешки к состраданию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падает на скользкой мостовой и сразу оказывается в центре внимания прохожих, которые не спешат помочь, а лишь смотрят на случившееся со стороны.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 реагирует жестоко и холодно: вместо сочувствия звучат смех и любопытство. На этом фоне особенно заметна доброта лирического героя, который обращается к животному с поддержкой.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 меняет настроение сцены: лошадь откликается на участие человека, поднимается и снова идёт вперёд. Так в тексте побеждает не насмешка, а сочувствие.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лошади как символа слабости и беззащитности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как образ многих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этот образ поэт говорит о каждом, кто оказался в трудной ситуации. Упавшая лошадь вызывает сочувствие, потому что напоминает о чужой боли и одиночестве.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как живое существо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лошадь показана не просто как рабочее животное, а как существо, которое может бояться и страдать. Это делает её образ особенно трогательным.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эмоциональный смысл стихотворения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движения от спокойствия к сочувствию и надежде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авторская позиция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присоединяется к насмешке. Он замечает страдание лошади и говорит с ней так, будто хочет помочь ей не только подняться, но и не потерять веру в себя.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обращение звучит тепло и прямо, без высоких слов. В нём важны жалость, поддержка и уверенность, что животное справится с трудностью и продолжит путь.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автора совпадает с этим взглядом: ценность человека определяется не силой и громкостью, а умением откликнуться на чужую боль и не пройти мимо слабого.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сильно меняется настроение текста благодаря доброму обращению героя.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стихотворения В. В. Маяковского «Хорошее отношение к лошадям»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и смыслы преобладают в стихотворении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связан с состраданием: оно перевешивает равнодушие и приводит к надежде.
</a:t>
            </a:r>
            <a:endParaRPr lang="en-US" sz="129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особенности: необычный язык и ритм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использует разговорную интонацию, близкую к живой речи. Из-за этого стихотворение звучит не торжественно, а очень лично и непосредственно.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строки, паузы и резкие смысловые акценты создают напряжённый ритм. Он помогает почувствовать боль лошади и волнение самого героя.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рифмы и эмоциональные повторы усиливают выразительность текста. Благодаря этому простая уличная сцена превращается в яркий и запоминающийся разговор о доброте.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 как действует в стихотворении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образы помогают раскрыть главную мысль о выборе между равнодушием и милосердием.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строится на резком контрасте: бездушие толпы противопоставлено человеческой доброте.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В. В. Маяковского «Хорошее отношение к лошадям»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поэт выбирает именно лошадь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— образ, который легко понять школьнику. Это знакомое животное вызывает сочувствие, потому что в момент падения оно выглядит особенно уязвимым.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важную мысль: даже сильное существо может нуждаться в помощи. Так проще говорить о слабости, поддержке и уважении к тому, кто оказался в беде.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лошадь Маяковский говорит и о людях. Он напоминает, что каждому важно чувствовать заботу, а не насмешку, особенно в трудный момент.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толпы: равнодушие как нравственная проблема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 у Маяковского не помогает упавшей лошади: она смотрит со стороны, смеётся и превращает чужую беду в зрелище. Так подчёркивается опасность бездушия.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фоне особенно заметен лирический герой: он не повторяет поведение окружающих, а выбирает сочувствие. Контраст показывает, что нравственная сила начинается с личного участия.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настроение, но и нравственный итог: один тип поведения унижает, другой возвращает силы и достоинство.
</a:t>
            </a:r>
            <a:endParaRPr lang="en-US" sz="11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художественного текста В. В. Маяковского «Хорошее отношение к лошадям»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Сопоставление: равнодушие и доброе отношение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 поступке участия, тем заметнее его результат: добро помогает преодолеть слабость, а равнодушие ничего не меняет.
</a:t>
            </a:r>
            <a:endParaRPr lang="en-US" sz="12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Доброе слово и поддержка важны не меньше, чем действие: они помогают тому, кто оказался в беде, почувствовать, что он не один.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Маяковский противопоставляет сочувствие и насмешку, показывая, что равнодушие унижает, а милосердие возвращает надежду и внутреннюю опору.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Стихотворение учит замечать слабого рядом и отвечать на чужую боль не смехом, а участием, потому что человечность проявляется в выборе.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падения к подъёму: как раскрывается идея милосердия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эмоциональных переходов в стихотворении В. В. Маяковского.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стихотворении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Разговорная интонация делает текст похожим на живую речь и помогает почувствовать, что герой говорит искренне, без книжной торжественности.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Олицетворение придаёт лошади человеческую восприимчивость: она словно понимает обращённые к ней слова и отвечает на них внутренним движением.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Контраст между грубой толпой и тёплым обращением героя усиливает эмоциональное напряжение и подчёркивает главную нравственную мысль.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005645"/>
            <a:ext cx="3856200" cy="15368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каждая деталь помогает раскрыть тему милосердия и осуждения равнодушия.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работают как нравственные сигналы: каждая из них либо усиливает боль, либо показывает силу доброты.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В. Маяковский «Хорошее отношение к лошадям»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художественные детали и их значение
</a:t>
            </a:r>
            <a:endParaRPr lang="en-US" sz="3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остаётся понятным современным школьникам
</a:t>
            </a:r>
            <a:endParaRPr lang="en-US" sz="2059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Одиночество, которое узнают многие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Упавшая лошадь напоминает ситуацию, когда человек внезапно оказывается один перед трудностью. Такой образ легко понять, потому что страх, неловкость и нужда в поддержке знакомы каждому школьнику.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Насмешка и поддержка в повседневной жизни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есть то, что часто встречается в классе и во дворе: кто-то смеётся, а кто-то помогает. Поэтому текст заставляет задуматься, к какой стороне присоединяться и почему это важно.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сюжет — современный смысл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действие связано с городом начала XX века, мысль остаётся современной. Защищать слабого, не подхватывать жестокость большинства и говорить доброе слово — это нужно и сегодня.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не только события, но и движение чувств: от растерянности к облегчению, которое возникает благодаря человеческому участию.
</a:t>
            </a:r>
            <a:endParaRPr lang="en-US" sz="1127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композиции стихотворения В. В. Маяковского «Хорошее отношение к лошадям»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1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 по ходу текста
</a:t>
            </a:r>
            <a:endParaRPr lang="en-US" sz="3181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линия стихотворения ведёт к победе доброты: сочувствие поднимает не только лошадь, но и общий тон текста.
</a:t>
            </a:r>
            <a:endParaRPr lang="en-US" sz="129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4" y="15339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625" y="326763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4081" y="1533950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перед анализом стихотворения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 год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создано в 1918 году и относится к раннему творчеству Маяковского, когда поэт особенно остро реагировал на перемены и человеческую боль.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 и герой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 показывает равнодушие, а лирический герой — милосердие. Именно их противопоставление делает смысл стихотворения особенно ясным и убедительным.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в тексте становится символом слабого и беззащитного существа, которому нужна не насмешка, а поддержка, уважение и участие.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утверждает: доброе слово и сострадание — это нравственный выбор, который помогает сохранить человечность даже в трудной ситуации.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у Маяковского — это сила, а не слабость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«Хорошее отношение к лошадям» убеждает, что сострадание делает человека сильнее внутренне. Маяковский показывает: доброе слово способно поддержать, а равнодушие всегда обедняет душу.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2026-05-22T22:09:34Z</dcterms:created>
  <dcterms:modified xsi:type="dcterms:W3CDTF">2026-05-22T22:09:34Z</dcterms:modified>
</cp:coreProperties>
</file>