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Хвощевидные, Плауновидные и вымершие папоротникообразные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древних споровых растений и их значимость для Земли.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растения начали развиваться свыше 400 миллионов лет назад. Хвощевидные и плауновидные происходят от древних риниофитов и сыграли ключевую роль в становлении первых лесов и образовании каменного угля.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сосудистых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Хвощевидные: особенности и примеры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 характерными члениками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отличительная черта хвощевидных — членистые стебли с узлами и междоузлиями. Эти стебли именно зеленые и выполняют основную функцию фотосинтеза, а листья сведены к мелким чешуям.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 полевой — символ рода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Equisetum arvense, или хвощ полевой, наиболее распространённый представитель. Этот многолетний растение часто встречается на влажных лугах и помогает удерживать почву.
</a:t>
            </a:r>
            <a:endParaRPr lang="en-US" sz="112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доминированием спорофита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 размножаются спорами, образующимися в конусах на верхушках стеблей. Зелёные стебли обеспечивают достаточное питание и рост.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делятся на узлы и междоузлия, ветвятся дихотомически, создавая разветвленную структуру.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сильно редуцированы и представлены мелкими чешуйками, окружающими узлы стебля.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хорошо развиты, обеспечивают вегетативное размножение и накопление запасных веществ.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хвощевидных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кремнезёма в эпидермисе придаёт стеблю прочность и защищает от вредителей.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стебля адаптирована для устойчивости и сохранения влаги в условиях влажной среды.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стебля хвоща: диаграмма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широко распространены в умеренных широтах Европы, Азии и Северной Америки, часто обитают в сырых местах.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Предпочитают влажные луга, береговые зоны рек и болотистые почвы с высоким уровнем грунтовых вод.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экология хвощевидных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народной медицине за богатое содержание кремния, способствующего укреплению тканей.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Выступают в роли биоиндикаторов загрязнения почвы тяжелыми металлами, помогая оценивать экологическое состояние.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и прочные стебли традиционно применялись для чистки и полировки металла и древесины.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ботанике и экологии хвощи помогают изучать эволюцию древних растений и восстановление сред.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применение хвощевидных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споровые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считаются одними из старейших сосудистых растений с характерными ползучими побегами. Они играли важную роль в формировании растительных сообществ.
</a:t>
            </a:r>
            <a:endParaRPr lang="en-US" sz="114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 дихотомически ветвящиеся побеги с мелкими листьями и специализированные спорангии, расположенные в колосьях для размножения.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представители рода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 Lycopodium, баранец и селагинелла — живые потомки древних видов, сохраняющие уникальные морфологические черты и структуру микрофильных листьев.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Плауновидные: базовые сведения и представители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Ветвящиеся побеги покрыты мелкими, одножильными листьями, образующими плотный ковёр вдоль стебля.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стебля отходят корни, поддерживающие устойчивость и питание растения в почве.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органы собраны в колосья; размножение происходит спорами, возможен вегетативный способ.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плауновидных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 имеют выраженную членистость и редуцированные листья, плауновидные — мелкие, многочисленные листья.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адаптации к разным условиям среды и жизненным стратегиям размножения.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обзор,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Хвощевидные и Плауновидные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леса каменноугольного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составляли основу лесов, формируя густые заросли и способствуя накоплению органического вещества для будущего каменного угля.
</a:t>
            </a:r>
            <a:endParaRPr lang="en-US" sz="1187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плауны помогают укреплять почву, предотвращая эрозию, и входят в состав растительного подлеска во влажных лесах.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фитотерапии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 группы плауновидных используются для лечения различных заболеваний благодаря содержанию биологически активных веществ.
</a:t>
            </a:r>
            <a:endParaRPr lang="en-US" sz="1252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плауновидных в природе и истории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9058"/>
            <a:ext cx="3848986" cy="1816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основные характеристики двух гигантских растений, доминировавших около 300 миллионов лет назад в болотных экосистемах палеозоя.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играли ключевую роль в формировании болотных лесов, влияя на развитие почв и углеродный баланс в палеозое.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представители: Лепидодендрон и Сигилярия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Каламиты были крупными деревьями-хвощами, достигающими до 20 метров в высоту. Их стволы состояли из выраженных члеников, что придавало им прочность и гибкость.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формировали болотные леса вместе с лепидодендронами и сигиляриями, создавая основу для позднейших угольных запасов в палеозое.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хвощевидные: Каламиты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 объединяют множество споровых растений, отличающихся сложной структурой листьев — вайями, которые служат для фотосинтеза и размножения.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 древние папоротники играют важную роль в экосистемах, обеспечивая биологическое разнообразие и экологическую устойчивость.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папоротников характеризуется сменой поколений: зрелый спорофит и мелкий гаметофит — заросток, на котором развивается половая система.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Папоротникообразные: обобщенная характеристика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оплодотворения требуется наличие влаги, что влияет на места обитания и распространение папоротников.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этапы спорангиев и гаметофитов происходит успешное размножение, обеспечивающее выживание вида в изменяющихся условиях.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папоротникообразных: схема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папоротники и близкие виды формировали широкие субтропические леса, которые покрывали большую часть суши и накапливали органическую массу.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становились основой торфяников, из которых позже образовывался каменный уголь, что значительно влияло на углеродный цикл и атмосферные условия.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флора: господство папоротникообразных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палеозоя произошло резкое похолодание и снизилась влажность, что уменьшило подходящие места для обитания папоротников.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семенных растений усилило конкуренцию, так как они имели преимущества в более сухих и изменчивых условиях, захватывая экологические ниши.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этих факторов вымерло большинство гигантских папоротников, а меньшие виды смогли адаптироваться и выжить до настоящего времени.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многих папоротникообразных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связь отделов споровых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от предков к современным группам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хвощи и плауны считаются живыми ископаемыми, сохранившими древние признаки, что позволяет изучать эволюцию наземных экосистем и процесс почвообразования.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активно применяются в образовательных программах, биотехнологиях и служат индикаторами экологического состояния в природе.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древних групп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папоротникообразных в 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Хвощевидные, плауновидные и папоротникообразные заложили основы древних экосистем, оказав значительное влияние на формирование растительного разнообразия и экологических процессов Земли.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2026-05-07T14:48:20Z</dcterms:created>
  <dcterms:modified xsi:type="dcterms:W3CDTF">2026-05-07T14:48:20Z</dcterms:modified>
</cp:coreProperties>
</file>