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74512" y="2077350"/>
            <a:ext cx="3594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и разрядка: как управлять конфликтом
</a:t>
            </a:r>
            <a:endParaRPr lang="en-US" sz="1612" dirty="0"/>
          </a:p>
        </p:txBody>
      </p:sp>
      <p:sp>
        <p:nvSpPr>
          <p:cNvPr id="5" name="Text 1"/>
          <p:cNvSpPr txBox="1"/>
          <p:nvPr/>
        </p:nvSpPr>
        <p:spPr>
          <a:xfrm>
            <a:off x="2878523" y="1671320"/>
            <a:ext cx="33870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46" dirty="0"/>
          </a:p>
        </p:txBody>
      </p:sp>
      <p:sp>
        <p:nvSpPr>
          <p:cNvPr id="6" name="Text 2"/>
          <p:cNvSpPr txBox="1"/>
          <p:nvPr/>
        </p:nvSpPr>
        <p:spPr>
          <a:xfrm>
            <a:off x="2774512" y="2745947"/>
            <a:ext cx="35949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конфликт удержать в рамках и не допустить катастрофы?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разрядка стала необходимой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показала, что соперники могут долго избегать прямой войны, но жить на грани опасности.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война: разделённый мир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59986" y="1760448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мир оказался разделён на два военно-политических блока. Противостояние США и СССР влияло не только на Европу, но и на Азию, а также на работу международных организаций.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9986" y="1518726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блока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9986" y="2865444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Берлинские кризисы и Корейская война показали, что столкновение сверхдержав может принимать форму давления, блокад и войн по доверенности. Прямой бой не начинался, но напряжённость оставалась высокой.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9986" y="2623722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без прямой войны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59986" y="3970430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сопровождалось созданием союзов, военных доктрин и идеологической пропаганды. В такой системе каждый шаг одной стороны воспринимался другой как угроза, а не как нейтральное действие.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59986" y="3728708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недоверия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риск и логика взаимного сдерживания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арсеналов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XX века у США и СССР накопились ядерные арсеналы, способные уничтожить крупные города и военные центры. Военное превосходство перестало давать гарантированную победу.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62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межконтинентальные ракеты, стратегические бомбардировщики и подводные ракетоносцы. Это сделало удар возможным с разных направлений и резко сократило время на принятие решений.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сдерживание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Сложилась логика взаимного гарантированного уничтожения: любой крупный удар вел бы к неприемлемому ответу. Сдерживание сохраняло мир, но делало ошибку особенно опасной.
</a:t>
            </a:r>
            <a:endParaRPr lang="en-US" sz="1235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случайность, сбой связи или неверная оценка манёвров могли привести к катастрофе. В ядерную эпоху риск заключался не только в намерении, но и в просчёте.
</a:t>
            </a:r>
            <a:endParaRPr lang="en-US" sz="12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сдерживания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359950" y="2063238"/>
            <a:ext cx="2723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работает, когда потенциальный агрессор понимает: ответ будет слишком дорогим. Тогда сама угроза наказания уменьшает вероятность нападения и заставляет искать более осторожные решения.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210299" y="2063238"/>
            <a:ext cx="2723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Убедительность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в том, что стабильность зависит от готовности к опасному ответу. Чем убедительнее сигнал, тем меньше желание проверять его на практике, но тем выше цена любой ошибки.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60649" y="2063238"/>
            <a:ext cx="2723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возникает, когда лидеры считают, что полностью контролируют ситуацию. Учения, перемещения войск или жёсткие заявления могут быть прочитаны как подготовка к атаке.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накапливается эскалация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отдельный инцидент превращается в более широкий кризис через ошибки восприятия и рост давления.
</a:t>
            </a:r>
            <a:endParaRPr lang="en-US" sz="8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412951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35827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разрядка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мир любой ценой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не отменяет соперничество, а вводит для него более предсказуемые рамки. Стороны продолжают отстаивать интересы, но делают это так, чтобы снизить риск внезапного кризиса.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рамки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разрядки — не дружба, а управляемость. Когда правила понятны, даже напряжённые отношения становятся менее опасными, потому что уменьшается пространство для неверной интерпретации.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Минимальное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здесь ограниченное и практическое: оно нужно не для полного согласия, а для переговоров, обмена сигналами и проверки намерений. Это минимальный уровень, достаточный для диалога.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особенно важна в кризисах, где каждая ошибка может иметь необратимые последствия. Её ценность — в том, что она замедляет эскалацию и даёт время на проверку информации.
</a:t>
            </a:r>
            <a:endParaRPr lang="en-US" sz="9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разрядки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32432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переговоры позволяют сверять позиции до того, как разногласия перейдут в открытую конфронтацию. Чем устойчивее диалог, тем легче распознать намерения другой стороны без догадок.
</a:t>
            </a:r>
            <a:endParaRPr lang="en-US" sz="7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232218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endParaRPr lang="en-US" sz="8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73088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об ограничении вооружений уменьшают неопределённость и задают рамки допустимого поведения. Они не устраняют соперничество, но делают его более предсказуемым и контролируемым.
</a:t>
            </a:r>
            <a:endParaRPr lang="en-US" sz="7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72874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
</a:t>
            </a:r>
            <a:endParaRPr lang="en-US" sz="8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913744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информацией помогает отличить обычные действия от подготовки к нападению. Когда данные о манёврах, учениях или перемещениях доступны заранее, меньше места для паники и слухов.
</a:t>
            </a:r>
            <a:endParaRPr lang="en-US" sz="7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713530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
</a:t>
            </a:r>
            <a:endParaRPr lang="en-US" sz="8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654400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Инспекции и контроль позволяют проверить выполнение договорённостей на месте. Это особенно важно там, где простого обещания недостаточно и требуется подтверждение фактов.
</a:t>
            </a:r>
            <a:endParaRPr lang="en-US" sz="7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454186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endParaRPr lang="en-US" sz="8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395056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связь между лидерами и символические жесты доверия нужны в острых ситуациях. Они показывают готовность говорить и снижают риск того, что инцидент будет неправильно понят.
</a:t>
            </a:r>
            <a:endParaRPr lang="en-US" sz="7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194842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доверия
</a:t>
            </a:r>
            <a:endParaRPr lang="en-US" sz="8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эпохи разрядки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соглашения разрядки задали правила, которые не прекращали соперничество, но делали его более предсказуемым и менее опасным.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соглашения уменьшали неопределённость и закрепляли рамки поведения, но не устраняли сам конфликт интересов.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холодной войны и международной безопасности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как толчок к снижению напряжённости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кризисов
</a:t>
            </a:r>
            <a:pPr algn="l" indent="0" marL="0">
              <a:lnSpc>
                <a:spcPct val="115000"/>
              </a:lnSpc>
              <a:buNone/>
            </a:pPr>
            <a:r>
              <a:rPr lang="en-US" sz="53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Берлинские и карибские кризисы показали: наибольшая опасность возникает, когда стороны уверены, что действуют только оборонительно. После этого усилилось стремление к прямым каналам связи и более строгим процедурам.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 переговорам
</a:t>
            </a:r>
            <a:pPr algn="l" indent="0" marL="0">
              <a:lnSpc>
                <a:spcPct val="115000"/>
              </a:lnSpc>
              <a:buNone/>
            </a:pPr>
            <a:r>
              <a:rPr lang="en-US" sz="53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становится очевидным, переговоры начинают восприниматься не как уступка, а как способ избежать потерь. Именно так появлялись первые устойчивые механизмы предупреждения ошибок и случайной эскалации.
</a:t>
            </a:r>
            <a:endParaRPr lang="en-US" sz="978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обнажает слабые места в системе сигналов: медленную передачу информации, недоверие и неверные интерпретации. Поэтому после острых столкновений особенно важны линии связи и проверка намерений.
</a:t>
            </a:r>
            <a:endParaRPr lang="en-US" sz="1046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5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1960–1970-х годов показал: даже в условиях соперничества можно создавать правила, которые уменьшают вероятность войны. Разрядка начинается там, где страх превращается в осторожность, а осторожность — в договорённости.
</a:t>
            </a:r>
            <a:endParaRPr lang="en-US" sz="10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лидеров и дипломатии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59986" y="1760448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могли запустить переговоры, если понимали, что дальнейшее давление опаснее уступок. В такие моменты важны не громкие лозунги, а способность вовремя остановить кризис и предложить канал 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9986" y="1518726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воля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9986" y="2865444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работает, когда есть хотя бы минимальная готовность слышать аргументы другой стороны. Без профессиональных переговорщиков даже удачный сигнал может потеряться, а ошибка — превратиться в новый виток напряжённости.
</a:t>
            </a:r>
            <a:endParaRPr lang="en-US" sz="980" dirty="0"/>
          </a:p>
        </p:txBody>
      </p:sp>
      <p:sp>
        <p:nvSpPr>
          <p:cNvPr id="12" name="Text 5"/>
          <p:cNvSpPr txBox="1"/>
          <p:nvPr/>
        </p:nvSpPr>
        <p:spPr>
          <a:xfrm>
            <a:off x="359986" y="2623722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посредников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59986" y="3970430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«окна возможностей» открываются после кризисов, смены курса или сильного внутреннего давления. Именно тогда особенно ценны точные формулировки, быстрые контакты и решения, которые не оставляют пространства для двусмысленности.
</a:t>
            </a:r>
            <a:endParaRPr lang="en-US" sz="980" dirty="0"/>
          </a:p>
        </p:txBody>
      </p:sp>
      <p:sp>
        <p:nvSpPr>
          <p:cNvPr id="14" name="Text 7"/>
          <p:cNvSpPr txBox="1"/>
          <p:nvPr/>
        </p:nvSpPr>
        <p:spPr>
          <a:xfrm>
            <a:off x="359986" y="3728708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для шага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противостояния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означала не только расходы на армию, но и хронический дефицит ресурсов для мирных сфер. Особенно это чувствовали бюджеты и общественные ожидания.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соперничество, тем выше цена ошибки: растут расходы, усиливается тревожность и уменьшается пространство для социальных приоритетов.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обзорам холодной войны и материалам SIPRI о динамике военных расходов
</a:t>
            </a:r>
            <a:endParaRPr lang="en-US" sz="5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коммуникация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канал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стороны создают официальный канал, через который можно быстро передать позицию без публичного давления. Это снижает риск, что случайный инцидент будет истолкован как намеренная провокация.
</a:t>
            </a:r>
            <a:endParaRPr lang="en-US" sz="1054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50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прямые контакты лидеров или их ближайших представителей. Личная ответственность ускоряет принятие решений и помогает не терять время на взаимные подозрения и бюрократическую задержку.
</a:t>
            </a:r>
            <a:endParaRPr lang="en-US" sz="1053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дипломатические рабочие группы уточняют детали и проверяют, совпадают ли сигналы с реальными действиями. Такая проверка особенно полезна, когда стороны расходятся в оценке намерений.
</a:t>
            </a:r>
            <a:endParaRPr lang="en-US" sz="1054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обмен визитами и совместные заявления закрепляют достигнутое понимание. Они показывают, что кризис управляем, а переговоры не являются временной паузой перед новым обострением.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9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дней
</a:t>
            </a:r>
            <a:endParaRPr lang="en-US" sz="6694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стал примером того, как короткий срок может вместить максимум риска и минимум времени на исправление ошибки.
</a:t>
            </a:r>
            <a:endParaRPr lang="en-US" sz="208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дней длился Карибский кризис 1962 года, показав, как быстро страх и неверные оценки могут приблизить мир к катастрофе.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материалы о Карибском кризисе, 1962 год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разрядки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1958–1961: урок Берлина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Берлинские кризисы показали, что символические и военные шаги могут быстро поднять ставки. После них стало очевидно: даже локальное напряжение требует постоянных каналов связи и более точных правил поведения.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1962: предел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обострил понимание того, насколько опасны неверные сигналы в ядерную эпоху. Именно после него стороны активнее развивали прямую связь и механизмы предупреждения случайной войны.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1970-е: ограниченный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1970-е разрядка дала ощутимые результаты, но не сняла соперничество. Региональные конфликты, идеологическое давление и взаимное недоверие показывали, что договорённости работают только при политической поддержке.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устойчивой деэскалации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принципы усиливают друг друга: без связи нельзя проверить намерения, без прозрачности теряется доверие, а без ограничений растёт риск новой эскалации.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принципа деэскалации помогают удерживать кризис в управляемых рамках и не позволять случайным событиям разрушать переговорный процесс.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контроля вооружений и кризисной дипломатии
</a:t>
            </a:r>
            <a:endParaRPr lang="en-US" sz="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сценария кризиса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две типичные траектории кризиса: при росте подозрений и давления либо при сохранении связи и проверки информации.
</a:t>
            </a:r>
            <a:endParaRPr lang="en-US" sz="8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актуально сегодня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Кризисный кабинет
</a:t>
            </a:r>
            <a:pPr algn="l" indent="0" marL="0">
              <a:lnSpc>
                <a:spcPct val="115000"/>
              </a:lnSpc>
              <a:buNone/>
            </a:pPr>
            <a:r>
              <a:rPr lang="en-US" sz="67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кризиса дипломаты работают почти в реальном времени: уточняют формулировки, передают предупреждения, сверяют факты. От скорости этих действий зависит, останется ли инцидент локальным или превратится в политический обвал.
</a:t>
            </a:r>
            <a:endParaRPr lang="en-US" sz="999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без шумов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учения, заявления и перемещения сил нередко читаются не так, как были задуманы. Поэтому прозрачность действий и заранее известные правила помогают отличить демонстрацию от подготовки к атаке.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66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соперничество тоже требует правил: чем сложнее средства наблюдения и поражения, тем важнее договорённости о проверке, уведомлениях и ограничениях. Иначе любое новшество становится источником нового недоверия.
</a:t>
            </a:r>
            <a:endParaRPr lang="en-US" sz="9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792602"/>
            <a:ext cx="357600" cy="35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787915"/>
            <a:ext cx="357600" cy="35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787915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787915"/>
            <a:ext cx="357600" cy="35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шаг выбрать первым?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41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контакт полезен в остром кризисе: он сокращает время на передачу позиции и уменьшает риск неверного толкования. Но без подготовки такой шаг может выглядеть как политическая импровизация.
</a:t>
            </a:r>
            <a:endParaRPr lang="en-US" sz="1032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проверка усиливает доверие, потому что опирается на факты, а не на предположения. Этот вариант особенно важен там, где стороны уже не верят устным обещаниям.
</a:t>
            </a:r>
            <a:endParaRPr lang="en-US" sz="1088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2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вооружений снижает долгосрочный риск, но требует сложных переговоров и времени. Оно даёт устойчивый эффект только тогда, когда стороны готовы к взаимным обязательствам и инспекциям.
</a:t>
            </a:r>
            <a:endParaRPr lang="en-US" sz="1066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40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заявления помогают обозначить намерения и успокоить аудиторию, но сами по себе не решают кризис. Без последующих шагов они могут усилить ожидания и поднять градус напряжённости.
</a:t>
            </a:r>
            <a:endParaRPr lang="en-US" sz="10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управляемость важнее иллюзии победы
</a:t>
            </a:r>
            <a:endParaRPr lang="en-US" sz="1841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становится опасным, когда страх и ошибки в сигналах накладываются друг на друга. Разрядка не отменяет конфликт, но делает его управляемым через связь, проверку и правила.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2026-07-26T00:34:38Z</dcterms:created>
  <dcterms:modified xsi:type="dcterms:W3CDTF">2026-07-26T00:34:38Z</dcterms:modified>
</cp:coreProperties>
</file>