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углов, образованных параллельными прямыми и секущей
</a:t>
            </a:r>
            <a:endParaRPr lang="en-US" sz="2402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правила для углов: равенство или сумма 180°.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вокруг нас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легко увидеть в тетради, на рельсах и разметке дороги. Если их пересекает секущая, появляется наглядная схема для изучения углов и решения геометрических задач.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секущая: основные понятия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прямые, которые лежат в одной плоскости и не пересекаются. Они могут быть бесконечно продолжены, но расстояние между ними остаётся одинаковым.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 — это прямая, которая пересекает обе параллельные прямые. В точках пересечения она образует две группы углов, связанные между собой.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углов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возникают восемь углов: по четыре у каждого пересечения. Именно их сравнивают между собой, чтобы находить неизвестные значения и проверять параллельность.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углов действуют две основные зависимости: одни углы равны, а другие в сумме дают 180°. Эти отношения и составляют основу 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углы на рисунке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Нумерация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 схеме подписывают все восемь углов: по четыре при каждом пересечении секущей с прямой. Это помогает быстро находить нужные пары.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стоящие в одинаковом положении относительно секущей и прямых, называют соответственными. Их сравнивают по расположению, а не по размеру на глаз.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между параллельными прямыми называют внутренними. Именно среди них чаще всего рассматривают равные пары и сумму 180°.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расположенные снаружи полосы между прямыми, называют внешними. Они тоже участвуют в свойствах, связанных с равенством и дополнительностью.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и их свойства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запомнить, какие углы равны, а какие образуют развернутый угол.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важные отношения сводятся к двум типам: равенству и сумме 180°. Это позволяет быстро выбирать нужное правило в задаче.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параллельных прямых и секущей, курс геометрии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типа отношений между углами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удобно для запоминания: сначала ищут равные углы, а затем проверяют, не образуют ли они 180°.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правил удобно свести к двум группам, поэтому решение задач становится быстрее и понятнее.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углов при параллельных прямых и секущей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стоят одинаково относительно секущей и двух параллельных прямых. Поэтому их легко находить по расположению на рисунке.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соответствующие углы равны. Это одно из самых часто используемых правил при решении задач.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удобен, если известен один угол и нужно найти угол в таком же положении при другом пересечении.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схемах это записывают так: ∠1 = ∠5, ∠2 = ∠6, ∠3 = ∠7, ∠4 = ∠8. Запись помогает быстро сверять ответы.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равенств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пары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внутренние углы находятся между параллельными прямыми, но по разные стороны секущей. При параллельности они равны.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схеме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отмечают пары вроде ∠3 = ∠5 и ∠2 = ∠7. Такие равенства особенно удобно использовать в чертежах и задачах с обозначениями.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пары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внешние углы расположены снаружи полосы между прямыми и также лежат по разные стороны секущей. Их тоже сравнивают как равные.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односторонних углов при параллельных прямых и секущей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ключевое значение помогает не только находить неизвестные углы, но и проверять, правильно ли выполнено вычисление.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односторонних внутренних и односторонних внешних углов при параллельных прямых.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неизвестный угол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расположении углов и двух правилах: равенстве или сумме 180°.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для углов 65° и 120°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ответ находится по одному из двух правил: равные углы сохраняют значение, а односторонние дополняют друг друга до развернутого угла.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неизвестного угла определяется только его положением: либо оно совпадает с данным, либо находится вычитанием из 180°.
</a:t>
            </a:r>
            <a:endParaRPr lang="en-US" sz="1343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темы «Параллельные прямые и секущая».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пересечении двух прямых секущей соответствующие углы совпадают, можно сделать вывод о параллельности прямых без дополнительных измерений.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соответственные углы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односторонние внутренние углы в сумме дают 180°, прямые параллельны. Этот же вывод справедлив и для односторонних внешних углов.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накрест лежащие углы равны, это тоже служит признаком параллельности: такая связь работает и для внутренних, и для внешних углов.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накрест лежащие углы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в краткой записи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увидеть условие и вывод для каждого признака параллельности прямых.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одного верного признака, чтобы обосновать параллельность. Все три правила работают как равносильные критерии проверки.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 признаки параллельных прямых из школьной геометрии.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38" y="2688510"/>
            <a:ext cx="527011" cy="6022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0046" y="2688510"/>
            <a:ext cx="451724" cy="60229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 как вспомогательные свойства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354750" y="1771692"/>
            <a:ext cx="2328698" cy="2356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сторону и образуют развернутый угол. Поэтому их сумма всегда равна 180°, что удобно при составлении уравнений в задачах.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08215" y="1771692"/>
            <a:ext cx="2328698" cy="2356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расположены напротив друг друга при пересечении двух прямых. Они равны, и это равенство часто помогает связать углы внутри одной схемы.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цепочки вычислений в одной задаче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 — много ответов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угол 40°, сначала находим его вертикальный угол: он тоже равен 40°. Затем смежный угол составляет 140°, потому что сумма смежных углов равна 180°. Так одно значение сразу открывает несколько вычислений.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параллельными прямыми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рисунке есть параллельные прямые, соответствующий угол также равен 40°. А односторонний внутренний угол становится 140°. Такая цепочка показывает, как одно данное помогает проверить сразу несколько свойств.
</a:t>
            </a:r>
            <a:endParaRPr lang="en-US" sz="12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 задач на углы при параллельных прямых
</a:t>
            </a:r>
            <a:endParaRPr lang="en-US" sz="2317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выборе пары углов и применении одного из двух правил: равенство или сумма 180°.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рисунка после вычислений помогает вовремя заметить ошибку, особенно если в задаче несколько углов связаны цепочкой.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вычислениями, а с неверным распознаванием вида углов и их расположения относительно секущей.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типичных ошибок при изучении темы о параллельных прямых и секущей.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8109" y="1779938"/>
            <a:ext cx="493523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16495"/>
            <a:ext cx="658031" cy="5849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свойства углов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свойства углов помогают строить аккуратные линии и проверять, насколько точно проведены параллели. Это особенно важно в схемах и технических рисунках.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строительных чертежах параллельные линии встречаются часто: от планов помещений до разметки конструкций. Геометрические правила помогают контролировать точность построения.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на дороге, переходы и ориентиры на разметке нередко образуют параллельные линии. По ним удобно объяснять, как работают соответственные и односторонние углы.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тетрадные поля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сетка, карты и тетрадные поля содержат множество параллельных линий. На таких примерах проще замечать закономерности и проверять рисунок глазами.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нужно запомнить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параллельны и пересечены секущей, соответственные углы равны. Это правило удобно использовать первым, когда нужно быстро сопоставить положение углов на рисунке.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параллельных прямых накрест лежащие внутренние и накрест лежащие внешние углы тоже равны. Такое равенство помогает находить неизвестные значения без дополнительных построений.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и односторонние внешние углы при параллельных прямых дают в сумме 180°. Если известен один угол, второй находят вычитанием из 180°.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выполнено одно из обратных утверждений, прямые можно считать параллельными. Это особенно важно в доказательствах, где требуется обосновать вывод по рисунку.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утверждения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 одной схеме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параллельных прямых и секущей сводятся к двум идеям: равенству и сумме 180°. Освоив их, легко решать задачи, доказывать параллельность и уверенно читать чертежи.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2026-05-29T02:14:17Z</dcterms:created>
  <dcterms:modified xsi:type="dcterms:W3CDTF">2026-05-29T02:14:17Z</dcterms:modified>
</cp:coreProperties>
</file>