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как тип речи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доказывается, когда её объясняют последовательно.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в учебной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речи нужен на уроках, в сочинениях и устных ответах: он помогает не только высказать мнение, но и убедительно его обосновать примерами и логикой.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рассуждения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строится из тезиса, доказательств и вывода. Каждая часть выполняет свою задачу: мысль формулируется, подтверждается и затем подводится к завершению.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текста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отвечает на вопросы: почему это так, что это доказывает, какой вывод можно сделать. Именно эти вопросы помогают отличить рассуждение от других типов речи.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тексту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рассуждении важно показывать, как одно явление связано с другим. Для этого используются слова потому что, поэтому, следовательно и значит.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Причинно-следственные связи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не просто сообщает факт, а объясняет его. Поэтому в нём особенно важны последовательность, связность и отсутствие лишних отклонений от темы.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изложения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должна быть точной и понятной. Неясные или слишком общие фразы ослабляют текст, потому что читателю трудно увидеть логику доказательства.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формулировок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текст-рассуждение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мысли от вопроса к доказанному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 — главная мысль, которую нужно доказать
</a:t>
            </a:r>
            <a:endParaRPr lang="en-US" sz="2675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 — это основное утверждение текста, которое автор собирается подтвердить. Оно должно быть коротким, точным и понятным, чтобы сразу было ясно, что именно доказывается.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тезис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тезису обычно подходят вопросы: что утверждается и что нужно доказать. Если в предложении есть главная мысль, вокруг которой строятся объяснения, значит, перед нами тезис.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узнать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Тезисы могут звучать так: «Чтение расширяет кругозор», «Дружба проверяется в трудной ситуации», «Правила общения помогают избежать конфликта». Каждый из них требует дальнейшего подтверждения.
</a:t>
            </a:r>
            <a:endParaRPr lang="en-US" sz="1059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тезисов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и доказательства в рассуждении
</a:t>
            </a:r>
            <a:endParaRPr lang="en-US" sz="2971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убедительные аргументы опираются на факты, наблюдения и реальные примеры. Они показывают, что тезис не просто высказан, а действительно подтверждается.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наблюдения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Слабым считается аргумент, который звучит как простое мнение без объяснения. Убедительный довод всегда показывает связь между фактом и тезисом, а не только выражает согласие.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аргумента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текста подходят ситуации из собственного опыта или знакомых случаев. Такой аргумент становится сильнее, если он точно связан с темой и объясняет, почему вывод верен.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рассуждении можно использовать примеры из книг, биографии героев или исторические сведения. Они особенно полезны, когда нужно доказать мысль более убедительно и широко.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история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 рассуждении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помогают соединить части текста и сделать ход мысли понятным.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видеть логику текста: от утверждения через доказательство к выводу, без резких переходов и потери смысла.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«Рассуждение как тип речи»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09550" y="1701075"/>
            <a:ext cx="27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рассуждения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раскрывает причину явления или поступка. Автор показывает, почему что-то произошло, и помогает читателю понять скрытую связь между событиями и их результатом.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подтверждает утверждение фактами, примерами и логическими доводами. Его цель — не просто сказать, а убедить, что мысль верна.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показывает ход мысли автора: он сравнивает варианты, оценивает их и приходит к наиболее обоснованному выводу. Такой вид рассуждения особенно близок к поиску ответа.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чаще всего состоит рассуждение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структуры текста-рассуждения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объём текста обычно приходится на доказательства: именно они раскрывают мысль и делают её убедительной.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рассуждение строится вокруг аргументов, а остальные элементы помогают связать и завершить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рассуждения на близкой школьной теме
</a:t>
            </a:r>
            <a:endParaRPr lang="en-US" sz="272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рассуждения — «Почему важно соблюдать правила общения». Тезис можно сформулировать так: вежливость помогает сохранять уважение между людьми и делает разговор спокойнее.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тезис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слова уменьшают недопонимание, а уважительное обращение делает общение приятнее. Когда люди говорят внимательно друг к другу, им легче договориться.
</a:t>
            </a:r>
            <a:endParaRPr lang="en-US" sz="989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аргумент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говорит спокойно, вероятность ссоры становится меньше. Спокойный тон помогает услышать собеседника и не превращать обычный разговор в спор.
</a:t>
            </a:r>
            <a:endParaRPr lang="en-US" sz="995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аргумент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правила общения делают разговор более доброжелательным и результативным. Они помогают не только избежать конфликта, но и сохранить хорошие отношения.
</a:t>
            </a:r>
            <a:endParaRPr lang="en-US" sz="97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рассуждение отличается от повествования и описания
</a:t>
            </a:r>
            <a:endParaRPr lang="en-US" sz="2224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рассказывает о событиях по порядку: сначала, потом, затем. В нём важна последовательность действий и развитие действия, а не объяснение причин или доказательство мысли.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увидеть предмет или явление: его признаки, внешний вид, свойства, настроение. Такой текст отвечает на вопрос, какой он, но не доказывает, почему так происходит.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объясняет, почему автор так думает, и приводит доказательства. В нём важны тезис, аргументы и вывод, а не только события или перечень признаков.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Отличить рассуждение проще всего по логике текста: мысль движется от вопроса к ответу. Если части связаны причинно-следственно, перед нами именно рассуждение.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рассуждение в сочинении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помогает сделать текст логичным и 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рассуждении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работы с текстом-рассуждением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недочёты и способы быстро их исправить при работе над текстом.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убедительнее, когда мысль названа точно, доказательства связаны с темой, а вывод завершает рассуждение, а не повторяет начало.
</a:t>
            </a:r>
            <a:endParaRPr lang="en-US" sz="13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рассуждения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связь между мыслью и доказательством, используют союзы потому что, так как, поэтому. Они помогают читателю понять, почему автор делает именно такой вывод.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перечисления аргументов подходят слова во-первых, во-вторых, наконец. С ними текст легче воспринимается, потому что каждый довод занимает своё место и не смешивается с другими.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мыслей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конечно, вероятно, значит, таким образом помогают выразить отношение автора к мысли и подвести итог. Они делают рассуждение более точным и естественным.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подобранные средства связи соединяют части рассуждения в единое целое. Без них текст звучит разрозненно, а с ними мысль движется плавно и ясно.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в рассуждении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логической структуры текста-рассуждения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 факт, тем убедительнее звучит вывод: в рассуждении важна не только мысль, но и её подтверждение.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часть цепочки — факты: именно они связывают причину с итогом и делают рассуждение доказательным.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в учёбе и в повседневной жизни
</a:t>
            </a:r>
            <a:endParaRPr lang="en-US" sz="286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обсуждают поступок героя, одного мнения мало. Нужно объяснить, чем оно подтверждается: поступком, репликой, обстоятельством сюжета. Тогда разговор становится спокойнее и точнее, а вывод — справедливее.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 классе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дома человек рассуждает, когда решает, как поступить: сделать уроки сначала или после кружка, помочь ли другу, как распределить время. В каждом случае важно не только мнение, но и его обоснование.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 жизни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объясняет, почему выбран именно такой ответ, и приводит пример из правила или текста. Такой ответ звучит уверенно, потому что мысль не просто названа, а доказана шаг за шагом.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проверки текста-рассуждения
</a:t>
            </a:r>
            <a:endParaRPr lang="en-US" sz="2889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главную мысль текста. Если её нельзя назвать одним точным предложением, рассуждение распадается и читателю становится трудно понять, что именно автор доказывает.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тезис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проверь, есть ли итог, который завершает рассуждение. Хороший вывод показывает результат размышления и соединяет все части текста в единое целое.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есть ли аргументы и примеры. Они должны быть связаны с темой и действительно подтверждать мысль, а не просто занимать место в тексте.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доказательства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рассуждения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слова, которые показывают причину, следствие, порядок мыслей и итог.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сделать рассуждение логичным: они показывают связь между частями и помогают читателю следить за ходом мысли.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средства связи в тексте-рассуждении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три части на месте, мысль звучит уверенно и понятно. Примеры и связки усиливают доказательство, а повторов становится меньше.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текста-рассуждения в школьной практике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элемента нужны для убедительного текста: точный тезис, весомые аргументы и ясный вывод.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 — это путь от мысли к доказательству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помогает не просто высказывать мнение, а объяснять его и подтверждать. Если есть тезис, аргументы и вывод, текст получается ясным, логичным и убедительным.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2026-05-28T18:08:35Z</dcterms:created>
  <dcterms:modified xsi:type="dcterms:W3CDTF">2026-05-28T18:08:35Z</dcterms:modified>
</cp:coreProperties>
</file>