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перина: уютная история о доме и заботе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история о доме, смехе и новой мягкой перине.
</a:t>
            </a:r>
            <a:endParaRPr lang="en-US" sz="439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Перина в доме: мягкость, сон и уют
</a:t>
            </a:r>
            <a:endParaRPr lang="en-US" sz="1787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Перина — это большая мягкая постельная вещь, которая делает кровать особенно удобной. В старых домах её ценили за тепло и пухлую мягкость. В истории она становится знаком заботы, отдыха и спокойного домашнего вечера.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«перина»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Перина — это большая мягкая подстилка для сна. Она лежит на кровати и помогает сделать место для отдыха особенно уютным и тёплым.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это слово звучит ласково, потому что сразу напоминает о мягкости, спокойствии и домашнем тепле. Перина будто зовёт скорее лечь и отдохнуть.
</a:t>
            </a:r>
            <a:endParaRPr lang="en-US" sz="155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представить как большое пышное облако, только не в небе, а в комнате. Оно не летает, зато дарит ощущение уюта и покоя.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вещь в доме приносит радость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перина сразу делает комнату наряднее: она выглядит свежей, чистой и очень мягкой. Даже обычная кровать с ней кажется более красивой и приветливой.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появляется новая вещь, это всегда немного праздник. Люди радуются обновлению, а вместе с ним чувствуют внимание, заботу и добрые перемены.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доме появляется новая перина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перина износилась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стала тонкой, сбилась внутри или потеряла прежнюю мягкость, поэтому спать на ней уже неудобно.
</a:t>
            </a:r>
            <a:endParaRPr lang="en-US" sz="1067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начинают говорить о покупке новой перины и выбирают то, что будет удобным и тёплым.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решают заменить её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ожидание перемены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ждут обновления с любопытством и радостью, потому что новая перина обещает больше уюта и комфорта.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чувства героев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может сразу обрадоваться новой перине. Она кажется ему особенно мягкой, красивой и совсем домашней, как будто в комнате стало больше тепла.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герой смотрит на перину с удивлением, потому что она очень пышная и большая. Ему хочется потрогать её и понять, почему она такая необычная.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вещь вызывает интерес: хочется рассмотреть её поближе, узнать, как она устроена, и почему все так внимательно к ней относятся.
</a:t>
            </a:r>
            <a:endParaRPr lang="en-US" sz="137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приходит тёплое чувство заботы. Перина становится не просто вещью, а частью доброго домашнего уюта, который хочется беречь.
</a:t>
            </a:r>
            <a:endParaRPr lang="en-US" sz="13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подробности вокруг перины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Перина ведёт себя очень пышно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перина может шуршать, раздуваться и занимать больше места, чем ожидают. Из-за этого она кажется немного неловкой, но именно в этом и есть смешной эффект.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представить такую картину. Перина будто получает свой характер: она важничает, расползается по кровати и заставляет всех улыбаться.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вещь вызывает улыбку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как главная атмосфера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чувствуется тёплый вечер, когда в доме спокойно и тихо. Новая перина помогает представить место, где хочется отдыхать и засыпать без спешки.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кровать, чистая комната и спокойный свет создают ощущение порядка. Такие простые детали делают дом особенно приятным и знакомым.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рождается не из чего-то большого, а из маленьких заботливых вещей. Новая перина показывает, как простая перемена меняет настроение всего дома.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старой и новой перины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перина могла стать тонкой и сбитой. На ней уже не так удобно спать, и она выглядит уставшей, как вещь с долгой историей.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перина сразу кажется пышной и свежей. Она выглядит аккуратнее и мягче, поэтому вызывает радостное ожидание.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заметить, что даже небольшое обновление меняет жизнь дома. Комната становится приятнее, а отдых — спокойнее.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разнице особенно хорошо видно заботу взрослых. Они стараются сделать дом удобным, тёплым и радостным для всей семьи.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перина кажется такой мягкой и большой, будто на кровати появилось белое облако. Она округлая, лёгкая на вид и очень уютная. Светлая ткань и спокойные тёплые оттенки помогают представить её особенно хорошо.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Пухлое облако на кровати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тихой спальне новая перина сразу привлекает внимание. Рядом стоят подушки, на окне мягкий вечерний свет, а в комнате всё готово к спокойному сну. Такая сцена помогает почувствовать тепло дома и тишину.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перед сном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Мягкость, которую легко представить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эта история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близких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перина появляется не случайно: её выбирают ради удобства и спокойного сна. Так в обычном доме видно внимание к тем, кто рядом, без громких слов и лишних объяснений.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за добрые дела
</a:t>
            </a:r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стараются сделать дом лучше, важно это замечать. История напоминает: простое спасибо и тёплое отношение делают семейную жизнь дружелюбнее и светлее.
</a:t>
            </a:r>
            <a:endParaRPr lang="en-US" sz="116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вещам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перина показывает, что у вещей тоже есть своя жизнь и срок службы. Беречь, менять вовремя и аккуратно пользоваться — значит относиться к дому разумно.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самых простых предметах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Перина кажется обычной вещью, но именно она делает вечер мягче, кровать удобнее, а комнату — спокойнее. Иногда большое тепло живёт в самом привычном предмете.
</a:t>
            </a:r>
            <a:endParaRPr lang="en-US" sz="12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опорных слов помогают легко представить мягкую, тёплую и уютную картину дома.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становятся подсказками для чтения и пересказа: ребёнку проще увидеть комнату, кровать, вечер и сон. Они делают историю понятной и образной.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 теме «Новая перина»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тихой комнате уже всё готово ко сну. На кровати лежит новая пышная перина, рядом аккуратно стоят подушки, а тёплый свет делает пространство особенно спокойным и домашним.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 в вечернем свете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словно стала наряднее после небольшой перемены. Чистая перина заметно выделяется на постели, и даже привычная спальня выглядит свежо, опрятно и очень по-доброму.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после обновления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царит мягкая тишина, и все ждут спокойного отдыха. Новая перина лежит на кровати как пушистое облако, а вокруг неё чувствуется порядок, тепло и ожидание хорошего сна.
</a:t>
            </a:r>
            <a:endParaRPr lang="en-US" sz="123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семейный вечер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для комнаты и сна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3732" y="25964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перина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заметно, что старая постельная вещь уже не такая удобная. Она тоньше, мягкость уходит, и в доме появляется мысль о замене.
</a:t>
            </a:r>
            <a:endParaRPr lang="en-US" sz="1067" dirty="0"/>
          </a:p>
        </p:txBody>
      </p:sp>
      <p:sp>
        <p:nvSpPr>
          <p:cNvPr id="10" name="Text 2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доме возникает новая перина. Она сразу привлекает внимание своей пышностью, свежестью и необычной для детей большой формой.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новой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героев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смотрят на неё с интересом. Кого-то удивляет размер, кого-то — её мягкий вид, и в этот момент начинается весёлая реакция.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Перина ведёт себя почти как шутница: шуршит, занимает место, выглядит неуклюже. Это добавляет истории лёгкий юмор и делает её живой.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хлопоты
</a:t>
            </a:r>
            <a:endParaRPr lang="en-US" sz="988" dirty="0"/>
          </a:p>
        </p:txBody>
      </p:sp>
      <p:sp>
        <p:nvSpPr>
          <p:cNvPr id="13" name="Text 5"/>
          <p:cNvSpPr txBox="1"/>
          <p:nvPr/>
        </p:nvSpPr>
        <p:spPr>
          <a:xfrm>
            <a:off x="7505577" y="2931987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уют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всё приходит к спокойствию. Новая перина становится частью домашнего тепла и помогает почувствовать, что в доме хорошо и тихо.
</a:t>
            </a:r>
            <a:endParaRPr lang="en-US" sz="1067" dirty="0"/>
          </a:p>
        </p:txBody>
      </p:sp>
      <p:sp>
        <p:nvSpPr>
          <p:cNvPr id="14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обычный предмет становится важным
</a:t>
            </a:r>
            <a:endParaRPr lang="en-US" sz="2432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Перина становится заметной, когда она помогает спать удобно и спокойно. Для семьи это не просто вещь, а часть заботы о здоровье, отдыхе и хорошем настроении.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важна не только сама перина, но и то, что вокруг неё происходит. Покупка, замена и обсуждение показывают, как дом меняется ради удобства близких.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предмет запоминается, когда с ним связаны чувства. Здесь это радость, удивление и тепло, поэтому перина превращается в знак домашнего уюта и доброты.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тишины и сна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такой истории звучит тихо и спокойно. Свет становится мягким, движения — неторопливыми, а новая перина будто приглашает к отдыху и сонному покою.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комнаты помогает почувствовать защиту и тепло. Мягкие линии, спокойные лица и тёплые оттенки делают финал добрым, почти убаюкивающим, как перед сном.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доброе рядом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Перина может быть слишком большой, будто ей тесно в комнате. Именно это вызывает улыбку, потому что привычная вещь вдруг выглядит смешно и немного важничает.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очень мягкий и понятный детям. Никаких сложных шуток не нужно: достаточно увидеть пышность, шуршание и неловкость, чтобы история стала веселее.
</a:t>
            </a:r>
            <a:endParaRPr lang="en-US" sz="1463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смех не мешает доброте. Наоборот, он делает сюжет тёплым, потому что за забавной периной чувствуется забота о доме и близких.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семейная забота может превратить обычную вещь в источник уюта и радости.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перина показывает, как простая вещь меняет настроение дома. В ней соединяются тепло, внимание к близким и тихая радость от обновления.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 теме «Новая перина»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новой перине
</a:t>
            </a:r>
            <a:endParaRPr lang="en-US" sz="249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и чистота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перина запоминается своей пышностью, свежестью и мягкостью. Она делает комнату аккуратнее и сразу создаёт ощущение дома, где хочется отдыхать и спокойно засыпать.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хлопоты вокруг неё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вместе с уютом в истории есть и улыбка. Перина может быть слишком большой и неудобной на вид, поэтому вокруг неё возникают забавные и добрые хлопоты.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вещь — большая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новой перине учит замечать тепло в простых вещах. Когда в доме есть забота, уют и немного доброго смеха, жить становится спокойнее и радостнее.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2026-05-24T02:18:55Z</dcterms:created>
  <dcterms:modified xsi:type="dcterms:W3CDTF">2026-05-24T02:18:55Z</dcterms:modified>
</cp:coreProperties>
</file>