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птиц и их охрана: ключевые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— важные помощники природы и человека в сохранении баланса.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и разнообразные обитатели природы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существуют свыше 150 миллионов лет и насчитывают более 10 800 видов. Они живут по всему миру — от жарких тропиков до холодных полярных зон, занимая разные экологические ниши.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50" y="1503031"/>
            <a:ext cx="2598075" cy="19916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475" y="1503006"/>
            <a:ext cx="2598075" cy="19916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5625" y="1503006"/>
            <a:ext cx="2598075" cy="199168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птиц в природе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насекомых и грызунов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контролируют численность вредителей, помогая сохранить здоровье лесов и полей. Например, синицы и воробьи активно поедают насекомых, уменьшая вред урожаю.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283702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и распространение семян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птицы опыляют цветковые растения и разносят семена. Это способствует росту растений и поддерживает биоразнообразие окружающей среды.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142760" y="3631931"/>
            <a:ext cx="2586547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хищников в пищевых цепях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Орлы и ястребы регулируют численность мелких животных, сохраняя равновесие в экосистеме и предотвращая перенаселение видов.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— индикаторы экологического здоровья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численности птиц сигнализируют о нарушениях среды, таких как загрязнение или исчезновение мест обитания.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гибель птиц часто связано с токсичными веществами в воздухе и воде, влияющими на экосистемы и здоровье человека.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Ученые используют наблюдения за птицами для раннего выявления экологических проблем и оценки состояния природных территорий.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численности птиц в России (1990–2020 гг.)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Основными причинами снижения стали изменение ландшафтов и урбанизация мест обитания.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Российский орнитологический комитет, 2021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Резкое сокращение численности птиц требует усиления охраны и восстановления природных территорий.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900" y="1351967"/>
            <a:ext cx="8340000" cy="15393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значение птиц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Дикие птицы — естественные защитники садов и полей, уменьшают вред от насекомых, защищая урожай и улучшая качество продуктов.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2488" y="3112486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птицы обеспечивают человек пищей — яйцами и мясом, а также дают природные удобрения из помёта, способствуя устойчивому сельскому хозяйству.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217136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птицы обеспечивают человек пищей — яйцами и мясом, а также дают природные удобрения из помёта, способствуя устойчивому сельскому хозяйству.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 культуре и традициях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68239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русских сказках птицы олицетворяют счастье и возрождение, играя ключевую роль в народных мифах и легендах.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783052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Голубь традиционно символизирует мир, его образ используют во многих праздниках и культурных символах.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18121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Аист считается покровителем семьи и домашних очагов, дарит надежду на благополучие и продолжение рода.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32933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отмечают День встречи перелётных птиц, когда школьники устанавливают скворечники для поддержки пернатых гостей.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2055402"/>
            <a:ext cx="4486275" cy="157679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домашних птиц и их продукты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самые распространённые домашние птицы и ценные продукты, которые они дают человеку.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Агропромышленный комплекс РФ, 2023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Курица — лидирующий поставщик яиц и мяса, важный источник питательных веществ для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021" y="1518050"/>
            <a:ext cx="2543558" cy="33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домашних птиц в хозяйстве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3384754" y="2744268"/>
            <a:ext cx="2253600" cy="14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обеспечивают мясо, яйца и перья, необходимые как для питания, так и для текстильной промышленности. Их отходы служат эффективным удобрением.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216445" y="2744268"/>
            <a:ext cx="2253600" cy="14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Выведение новых пород улучшает продуктивность, устойчивость к болезням и адаптацию к условиям фермерского хозяйства.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 с участием птиц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влияния птиц на биоциклы и экосистему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2742" y="1695597"/>
            <a:ext cx="328913" cy="37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82845" y="1695597"/>
            <a:ext cx="258225" cy="375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2723" y="3214682"/>
            <a:ext cx="328650" cy="375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24158" y="3252242"/>
            <a:ext cx="375600" cy="30048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угрозы для диких птиц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237000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Утрата мест обитания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осушение болот сокращают гнездовые угодья, нарушая жизненный цикл многих видов и уменьшая их численность.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91925" y="1695600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Отравление воды и воздуха химикатами влияет на здоровье птиц и снижает доступность пищи в естественных биотопах.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1237000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Химическое отравление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пестицидов и ядохимикатов отравляет насекомых и мелких животных, составляющих рацион птиц, что ведёт к их гибели.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491925" y="3214679"/>
            <a:ext cx="3033900" cy="10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Браконьерство и незаконный сбор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Ловля птиц и сбор яиц уменьшают популяции, прежде всего редких и уязвимых видов, снижая их шансы на выживание в природе.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популяции домашних и диких птиц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77985" y="2571751"/>
            <a:ext cx="1772559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уничтожает естественные места обитания диких птиц, что приводит к уменьшению их численности и ухудшению биологического разнообразия.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814236" y="2571751"/>
            <a:ext cx="1772559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развитие сельского хозяйства снижает площадки под естественные экосистемы, влияя на кормовую базу и гнездования птиц в природе.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623990" y="1685875"/>
            <a:ext cx="2942026" cy="1281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то же время птицеводство способствует увеличению численности домашних кур, уток и гусей, обеспечивая людей продуктами и поддерживая сельское хозяйство.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623990" y="3410084"/>
            <a:ext cx="2038270" cy="1281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ведение хозяйства, включая создание природных зон и зелёных коридоров, помогает смягчить негативное воздействие на популяции птиц.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Перечень исчезающих видов птиц России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Малый лебедь и белый аист особенно уязвимы из-за исчезновения влажных местообитаний и загрязнения водоёмов.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природных ресурсов РФ, 2023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подтверждают, что потеря среды обитания и загрязнение являются основными причинами снижения численности редких птиц.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975" y="1479277"/>
            <a:ext cx="3967425" cy="22742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3650" y="1472027"/>
            <a:ext cx="3967425" cy="227429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9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охраны птиц: международные и российские инициативы
</a:t>
            </a:r>
            <a:endParaRPr lang="en-US" sz="2903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72840" y="3894060"/>
            <a:ext cx="3957300" cy="448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2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России — защита редких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4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Красной книге более 100 птиц, под угрозой исчезновения. Государственные программы направлены на сохранение их природных местообитаний и предотвращение браконьерства.
</a:t>
            </a:r>
            <a:endParaRPr lang="en-US" sz="962" dirty="0"/>
          </a:p>
        </p:txBody>
      </p:sp>
      <p:sp>
        <p:nvSpPr>
          <p:cNvPr id="11" name="Text 3"/>
          <p:cNvSpPr txBox="1"/>
          <p:nvPr/>
        </p:nvSpPr>
        <p:spPr>
          <a:xfrm>
            <a:off x="4723371" y="3894060"/>
            <a:ext cx="3957207" cy="44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3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сотрудничество в охране птиц
</a:t>
            </a:r>
            <a:pPr algn="l" indent="0" marL="0">
              <a:lnSpc>
                <a:spcPct val="100000"/>
              </a:lnSpc>
              <a:buNone/>
            </a:pPr>
            <a:r>
              <a:rPr lang="en-US" sz="4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Соглашения, включая Конвенцию о мигрирующих видах, объединяют усилия стран для защиты перелётных птиц и сохранения водно-болотных угодий.
</a:t>
            </a:r>
            <a:endParaRPr lang="en-US" sz="115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создания и роль заповедников в нашей стране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90118" y="2366158"/>
            <a:ext cx="1967420" cy="12669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 — первые заповедники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Зарождение охраны природы в России с созданием первых заповедников, направленных на сохранение уникальных экосистем и их обитателей.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88290" y="2535107"/>
            <a:ext cx="1967420" cy="12669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 — рост сети охраняемых территорий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количества заповедников и заказников с целью защиты уязвимых видов птиц и контроля экологического состояния природных зон.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91017" y="3194061"/>
            <a:ext cx="1967419" cy="12669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Современность — комплексная охрана и управление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научного подхода в заповедниках для поддержания баланса природы и сохранения редких видов птиц в естественной среде.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900" y="1351967"/>
            <a:ext cx="8340000" cy="15393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наблюдения за птицами (бёрдвотчинг)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Бёрдвотчинг помогает изучать миграционные пути и поведение птиц, что позволяет выявлять экологические изменения и своевременно принимать меры.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2488" y="3112486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Вовлечение подростков в наблюдения развивает экологическое сознание и способствует общественному участию в охране природы.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217136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Вовлечение подростков в наблюдения развивает экологическое сознание и способствует общественному участию в охране природы.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6833" y="2237359"/>
            <a:ext cx="4376738" cy="1242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домашних и диких птиц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186832" y="4422356"/>
            <a:ext cx="3477923" cy="3841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птицы адаптированы к жизни с человеком, тогда как дикие сохраняют природные навыки выживания.
</a:t>
            </a:r>
            <a:endParaRPr lang="en-US" sz="1008" dirty="0"/>
          </a:p>
        </p:txBody>
      </p:sp>
      <p:sp>
        <p:nvSpPr>
          <p:cNvPr id="9" name="Text 3"/>
          <p:cNvSpPr txBox="1"/>
          <p:nvPr/>
        </p:nvSpPr>
        <p:spPr>
          <a:xfrm>
            <a:off x="601265" y="1886113"/>
            <a:ext cx="2997995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различия в среде обитания, питании и образе жизни между домашними и дикими птицами, отражая их особенности и адаптации.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Орнитологические исследования, 2022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воспитание и роль школьников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299883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Ведение наблюдений и участие в экологических клубах способствует формированию экологической грамотности и интереса к природоохранной деятельности.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634889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Учащиеся активно участвуют в изготовлении и установке скворечников, способствуя созданию новых мест для гнездования птиц весной.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478102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школьники подкармливают птиц, что помогает им выживать в холодный период, одновременно развивая чувство ответственности.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436" y="1376975"/>
            <a:ext cx="2300479" cy="3039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4336" y="1376975"/>
            <a:ext cx="2300479" cy="3039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кампания «Спасём птиц вместе» — участие и достижения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830275" y="1501575"/>
            <a:ext cx="1521600" cy="284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Конкурсы и творческие проекты среди школьников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год дети из разных стран создают рисунки и поделки, посвящённые птицам, что повышает осведомлённость о проблемах природы и вдохновляет на защиту птиц.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990175" y="1501575"/>
            <a:ext cx="1521600" cy="284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наблюдения и установка кормушек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вместе с семьями организуют наблюдения за птицами и устанавливают кормушки, что способствует повышению численности пернатых в населённых пунктах.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361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87875" y="1051425"/>
            <a:ext cx="5549400" cy="304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— залог природного равновесия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птиц важно для экосистем и человека. Объединённые усилия общества, учёных и школьников помогут защитить эти уникальные виды и поддержать биоразнообразие.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2026-05-09T20:25:36Z</dcterms:created>
  <dcterms:modified xsi:type="dcterms:W3CDTF">2026-05-09T20:25:36Z</dcterms:modified>
</cp:coreProperties>
</file>